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31.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Layouts/slideLayout120.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theme/theme14.xml" ContentType="application/vnd.openxmlformats-officedocument.them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notesSlides/notesSlide3.xml" ContentType="application/vnd.openxmlformats-officedocument.presentationml.notesSlide+xml"/>
  <Default Extension="png" ContentType="image/png"/>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Layouts/slideLayout1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43.xml" ContentType="application/vnd.openxmlformats-officedocument.presentationml.slideLayout+xml"/>
  <Override PartName="/ppt/presentation.xml" ContentType="application/vnd.openxmlformats-officedocument.presentationml.presentation.main+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Lst>
  <p:notesMasterIdLst>
    <p:notesMasterId r:id="rId29"/>
  </p:notesMasterIdLst>
  <p:sldIdLst>
    <p:sldId id="256" r:id="rId14"/>
    <p:sldId id="257" r:id="rId15"/>
    <p:sldId id="258" r:id="rId16"/>
    <p:sldId id="259" r:id="rId17"/>
    <p:sldId id="260" r:id="rId18"/>
    <p:sldId id="261" r:id="rId19"/>
    <p:sldId id="262" r:id="rId20"/>
    <p:sldId id="263" r:id="rId21"/>
    <p:sldId id="264" r:id="rId22"/>
    <p:sldId id="266" r:id="rId23"/>
    <p:sldId id="267" r:id="rId24"/>
    <p:sldId id="270" r:id="rId25"/>
    <p:sldId id="269" r:id="rId26"/>
    <p:sldId id="268" r:id="rId27"/>
    <p:sldId id="265" r:id="rId28"/>
  </p:sldIdLst>
  <p:sldSz cx="13004800" cy="9753600"/>
  <p:notesSz cx="6858000" cy="9144000"/>
  <p:custDataLst>
    <p:tags r:id="rId30"/>
  </p:custDataLst>
  <p:defaultTextStyle>
    <a:defPPr>
      <a:defRPr lang="en-US"/>
    </a:defPPr>
    <a:lvl1pPr algn="ctr" rtl="0" fontAlgn="base">
      <a:spcBef>
        <a:spcPct val="0"/>
      </a:spcBef>
      <a:spcAft>
        <a:spcPct val="0"/>
      </a:spcAft>
      <a:defRPr sz="3000" kern="1200">
        <a:solidFill>
          <a:srgbClr val="243750"/>
        </a:solidFill>
        <a:latin typeface="Palatino" pitchFamily="-107" charset="0"/>
        <a:ea typeface="ヒラギノ明朝 ProN W3" pitchFamily="-107" charset="-128"/>
        <a:cs typeface="+mn-cs"/>
        <a:sym typeface="Palatino" pitchFamily="-107" charset="0"/>
      </a:defRPr>
    </a:lvl1pPr>
    <a:lvl2pPr marL="457200" algn="ctr" rtl="0" fontAlgn="base">
      <a:spcBef>
        <a:spcPct val="0"/>
      </a:spcBef>
      <a:spcAft>
        <a:spcPct val="0"/>
      </a:spcAft>
      <a:defRPr sz="3000" kern="1200">
        <a:solidFill>
          <a:srgbClr val="243750"/>
        </a:solidFill>
        <a:latin typeface="Palatino" pitchFamily="-107" charset="0"/>
        <a:ea typeface="ヒラギノ明朝 ProN W3" pitchFamily="-107" charset="-128"/>
        <a:cs typeface="+mn-cs"/>
        <a:sym typeface="Palatino" pitchFamily="-107" charset="0"/>
      </a:defRPr>
    </a:lvl2pPr>
    <a:lvl3pPr marL="914400" algn="ctr" rtl="0" fontAlgn="base">
      <a:spcBef>
        <a:spcPct val="0"/>
      </a:spcBef>
      <a:spcAft>
        <a:spcPct val="0"/>
      </a:spcAft>
      <a:defRPr sz="3000" kern="1200">
        <a:solidFill>
          <a:srgbClr val="243750"/>
        </a:solidFill>
        <a:latin typeface="Palatino" pitchFamily="-107" charset="0"/>
        <a:ea typeface="ヒラギノ明朝 ProN W3" pitchFamily="-107" charset="-128"/>
        <a:cs typeface="+mn-cs"/>
        <a:sym typeface="Palatino" pitchFamily="-107" charset="0"/>
      </a:defRPr>
    </a:lvl3pPr>
    <a:lvl4pPr marL="1371600" algn="ctr" rtl="0" fontAlgn="base">
      <a:spcBef>
        <a:spcPct val="0"/>
      </a:spcBef>
      <a:spcAft>
        <a:spcPct val="0"/>
      </a:spcAft>
      <a:defRPr sz="3000" kern="1200">
        <a:solidFill>
          <a:srgbClr val="243750"/>
        </a:solidFill>
        <a:latin typeface="Palatino" pitchFamily="-107" charset="0"/>
        <a:ea typeface="ヒラギノ明朝 ProN W3" pitchFamily="-107" charset="-128"/>
        <a:cs typeface="+mn-cs"/>
        <a:sym typeface="Palatino" pitchFamily="-107" charset="0"/>
      </a:defRPr>
    </a:lvl4pPr>
    <a:lvl5pPr marL="1828800" algn="ctr" rtl="0" fontAlgn="base">
      <a:spcBef>
        <a:spcPct val="0"/>
      </a:spcBef>
      <a:spcAft>
        <a:spcPct val="0"/>
      </a:spcAft>
      <a:defRPr sz="3000" kern="1200">
        <a:solidFill>
          <a:srgbClr val="243750"/>
        </a:solidFill>
        <a:latin typeface="Palatino" pitchFamily="-107" charset="0"/>
        <a:ea typeface="ヒラギノ明朝 ProN W3" pitchFamily="-107" charset="-128"/>
        <a:cs typeface="+mn-cs"/>
        <a:sym typeface="Palatino" pitchFamily="-107" charset="0"/>
      </a:defRPr>
    </a:lvl5pPr>
    <a:lvl6pPr marL="2286000" algn="l" defTabSz="914400" rtl="0" eaLnBrk="1" latinLnBrk="0" hangingPunct="1">
      <a:defRPr sz="3000" kern="1200">
        <a:solidFill>
          <a:srgbClr val="243750"/>
        </a:solidFill>
        <a:latin typeface="Palatino" pitchFamily="-107" charset="0"/>
        <a:ea typeface="ヒラギノ明朝 ProN W3" pitchFamily="-107" charset="-128"/>
        <a:cs typeface="+mn-cs"/>
        <a:sym typeface="Palatino" pitchFamily="-107" charset="0"/>
      </a:defRPr>
    </a:lvl6pPr>
    <a:lvl7pPr marL="2743200" algn="l" defTabSz="914400" rtl="0" eaLnBrk="1" latinLnBrk="0" hangingPunct="1">
      <a:defRPr sz="3000" kern="1200">
        <a:solidFill>
          <a:srgbClr val="243750"/>
        </a:solidFill>
        <a:latin typeface="Palatino" pitchFamily="-107" charset="0"/>
        <a:ea typeface="ヒラギノ明朝 ProN W3" pitchFamily="-107" charset="-128"/>
        <a:cs typeface="+mn-cs"/>
        <a:sym typeface="Palatino" pitchFamily="-107" charset="0"/>
      </a:defRPr>
    </a:lvl7pPr>
    <a:lvl8pPr marL="3200400" algn="l" defTabSz="914400" rtl="0" eaLnBrk="1" latinLnBrk="0" hangingPunct="1">
      <a:defRPr sz="3000" kern="1200">
        <a:solidFill>
          <a:srgbClr val="243750"/>
        </a:solidFill>
        <a:latin typeface="Palatino" pitchFamily="-107" charset="0"/>
        <a:ea typeface="ヒラギノ明朝 ProN W3" pitchFamily="-107" charset="-128"/>
        <a:cs typeface="+mn-cs"/>
        <a:sym typeface="Palatino" pitchFamily="-107" charset="0"/>
      </a:defRPr>
    </a:lvl8pPr>
    <a:lvl9pPr marL="3657600" algn="l" defTabSz="914400" rtl="0" eaLnBrk="1" latinLnBrk="0" hangingPunct="1">
      <a:defRPr sz="3000" kern="1200">
        <a:solidFill>
          <a:srgbClr val="243750"/>
        </a:solidFill>
        <a:latin typeface="Palatino" pitchFamily="-107" charset="0"/>
        <a:ea typeface="ヒラギノ明朝 ProN W3" pitchFamily="-107" charset="-128"/>
        <a:cs typeface="+mn-cs"/>
        <a:sym typeface="Palatino" pitchFamily="-107"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564" y="-108"/>
      </p:cViewPr>
      <p:guideLst>
        <p:guide orient="horz" pos="3072"/>
        <p:guide pos="409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slide" Target="slides/slide8.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1"/>
          <p:cNvSpPr>
            <a:spLocks noRo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p:spPr>
      </p:sp>
      <p:sp>
        <p:nvSpPr>
          <p:cNvPr id="15362" name="Rectangle 2"/>
          <p:cNvSpPr>
            <a:spLocks noGrp="1" noChangeArrowheads="1"/>
          </p:cNvSpPr>
          <p:nvPr>
            <p:ph type="body" sz="quarter" idx="1"/>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Palatino" pitchFamily="-111" charset="0"/>
        <a:ea typeface="ＭＳ Ｐゴシック" pitchFamily="-111" charset="-128"/>
        <a:cs typeface="ＭＳ Ｐゴシック" pitchFamily="-111" charset="-128"/>
      </a:defRPr>
    </a:lvl1pPr>
    <a:lvl2pPr marL="457200" algn="l" rtl="0" eaLnBrk="0" fontAlgn="base" hangingPunct="0">
      <a:spcBef>
        <a:spcPct val="0"/>
      </a:spcBef>
      <a:spcAft>
        <a:spcPct val="0"/>
      </a:spcAft>
      <a:defRPr sz="1200" kern="1200">
        <a:solidFill>
          <a:schemeClr val="tx1"/>
        </a:solidFill>
        <a:latin typeface="Palatino" pitchFamily="-111" charset="0"/>
        <a:ea typeface="ＭＳ Ｐゴシック" pitchFamily="-111" charset="-128"/>
        <a:cs typeface="+mn-cs"/>
      </a:defRPr>
    </a:lvl2pPr>
    <a:lvl3pPr marL="914400" algn="l" rtl="0" eaLnBrk="0" fontAlgn="base" hangingPunct="0">
      <a:spcBef>
        <a:spcPct val="0"/>
      </a:spcBef>
      <a:spcAft>
        <a:spcPct val="0"/>
      </a:spcAft>
      <a:defRPr sz="1200" kern="1200">
        <a:solidFill>
          <a:schemeClr val="tx1"/>
        </a:solidFill>
        <a:latin typeface="Palatino" pitchFamily="-111" charset="0"/>
        <a:ea typeface="ＭＳ Ｐゴシック" pitchFamily="-111" charset="-128"/>
        <a:cs typeface="+mn-cs"/>
      </a:defRPr>
    </a:lvl3pPr>
    <a:lvl4pPr marL="1371600" algn="l" rtl="0" eaLnBrk="0" fontAlgn="base" hangingPunct="0">
      <a:spcBef>
        <a:spcPct val="0"/>
      </a:spcBef>
      <a:spcAft>
        <a:spcPct val="0"/>
      </a:spcAft>
      <a:defRPr sz="1200" kern="1200">
        <a:solidFill>
          <a:schemeClr val="tx1"/>
        </a:solidFill>
        <a:latin typeface="Palatino" pitchFamily="-111" charset="0"/>
        <a:ea typeface="ＭＳ Ｐゴシック" pitchFamily="-111" charset="-128"/>
        <a:cs typeface="+mn-cs"/>
      </a:defRPr>
    </a:lvl4pPr>
    <a:lvl5pPr marL="1828800" algn="l" rtl="0" eaLnBrk="0" fontAlgn="base" hangingPunct="0">
      <a:spcBef>
        <a:spcPct val="0"/>
      </a:spcBef>
      <a:spcAft>
        <a:spcPct val="0"/>
      </a:spcAft>
      <a:defRPr sz="1200" kern="1200">
        <a:solidFill>
          <a:schemeClr val="tx1"/>
        </a:solidFill>
        <a:latin typeface="Palatino" pitchFamily="-111" charset="0"/>
        <a:ea typeface="ＭＳ Ｐゴシック"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p:cNvSpPr>
            <a:spLocks noChangeArrowheads="1" noTextEdit="1"/>
          </p:cNvSpPr>
          <p:nvPr>
            <p:ph type="sldImg"/>
          </p:nvPr>
        </p:nvSpPr>
        <p:spPr>
          <a:solidFill>
            <a:srgbClr val="FFFFFF"/>
          </a:solidFill>
          <a:ln/>
        </p:spPr>
      </p:sp>
      <p:sp>
        <p:nvSpPr>
          <p:cNvPr id="28675" name="Rectangle 2"/>
          <p:cNvSpPr>
            <a:spLocks noChangeArrowheads="1"/>
          </p:cNvSpPr>
          <p:nvPr>
            <p:ph type="body" idx="1"/>
          </p:nvPr>
        </p:nvSpPr>
        <p:spPr>
          <a:noFill/>
          <a:ln/>
        </p:spPr>
        <p:txBody>
          <a:bodyPr/>
          <a:lstStyle/>
          <a:p>
            <a:pPr eaLnBrk="1" hangingPunct="1"/>
            <a:r>
              <a:rPr lang="en-US" smtClean="0">
                <a:latin typeface="Helvetica" pitchFamily="-107" charset="0"/>
                <a:ea typeface="ＭＳ Ｐゴシック" pitchFamily="-107" charset="-128"/>
                <a:cs typeface="Helvetica" pitchFamily="-107" charset="0"/>
                <a:sym typeface="Helvetica" pitchFamily="-107" charset="0"/>
              </a:rPr>
              <a:t>SIGN INTO POLL EVERYWHERE BEFORE SESSION BEGINS!!</a:t>
            </a: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r>
              <a:rPr lang="en-US" smtClean="0">
                <a:latin typeface="Helvetica" pitchFamily="-107" charset="0"/>
                <a:ea typeface="ＭＳ Ｐゴシック" pitchFamily="-107" charset="-128"/>
                <a:cs typeface="Helvetica" pitchFamily="-107" charset="0"/>
                <a:sym typeface="Helvetica" pitchFamily="-107" charset="0"/>
              </a:rPr>
              <a:t>Bring up MOVI</a:t>
            </a: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r>
              <a:rPr lang="en-US" smtClean="0">
                <a:latin typeface="Helvetica" pitchFamily="-107" charset="0"/>
                <a:ea typeface="ＭＳ Ｐゴシック" pitchFamily="-107" charset="-128"/>
                <a:cs typeface="Helvetica" pitchFamily="-107" charset="0"/>
                <a:sym typeface="Helvetica" pitchFamily="-107" charset="0"/>
              </a:rPr>
              <a:t>SIGN into Todd’s account before session begins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ChangeArrowheads="1" noTextEdit="1"/>
          </p:cNvSpPr>
          <p:nvPr>
            <p:ph type="sldImg"/>
          </p:nvPr>
        </p:nvSpPr>
        <p:spPr>
          <a:solidFill>
            <a:srgbClr val="FFFFFF"/>
          </a:solidFill>
          <a:ln/>
        </p:spPr>
      </p:sp>
      <p:sp>
        <p:nvSpPr>
          <p:cNvPr id="37891" name="Rectangle 2"/>
          <p:cNvSpPr>
            <a:spLocks noChangeArrowheads="1"/>
          </p:cNvSpPr>
          <p:nvPr>
            <p:ph type="body" idx="1"/>
          </p:nvPr>
        </p:nvSpPr>
        <p:spPr>
          <a:noFill/>
          <a:ln/>
        </p:spPr>
        <p:txBody>
          <a:bodyPr/>
          <a:lstStyle/>
          <a:p>
            <a:pPr eaLnBrk="1" hangingPunct="1"/>
            <a:r>
              <a:rPr lang="en-US" smtClean="0">
                <a:latin typeface="Lucida Grande" pitchFamily="-107" charset="0"/>
                <a:ea typeface="ＭＳ Ｐゴシック" pitchFamily="-107" charset="-128"/>
                <a:sym typeface="Lucida Grande" pitchFamily="-107" charset="0"/>
              </a:rPr>
              <a:t>goto </a:t>
            </a:r>
            <a:r>
              <a:rPr lang="en-US" b="1" smtClean="0">
                <a:latin typeface="Lucida Grande" pitchFamily="-107" charset="0"/>
                <a:ea typeface="ＭＳ Ｐゴシック" pitchFamily="-107" charset="-128"/>
                <a:sym typeface="Lucida Grande" pitchFamily="-107" charset="0"/>
              </a:rPr>
              <a:t>Poll Everywhere</a:t>
            </a:r>
            <a:r>
              <a:rPr lang="en-US" smtClean="0">
                <a:latin typeface="Lucida Grande" pitchFamily="-107" charset="0"/>
                <a:ea typeface="ＭＳ Ｐゴシック" pitchFamily="-107" charset="-128"/>
                <a:sym typeface="Lucida Grande" pitchFamily="-107" charset="0"/>
              </a:rPr>
              <a:t> to </a:t>
            </a:r>
            <a:r>
              <a:rPr lang="en-US" b="1" smtClean="0">
                <a:latin typeface="Lucida Grande" pitchFamily="-107" charset="0"/>
                <a:ea typeface="ＭＳ Ｐゴシック" pitchFamily="-107" charset="-128"/>
                <a:sym typeface="Lucida Grande" pitchFamily="-107" charset="0"/>
              </a:rPr>
              <a:t>create a poll</a:t>
            </a:r>
            <a:r>
              <a:rPr lang="en-US" smtClean="0">
                <a:latin typeface="Lucida Grande" pitchFamily="-107" charset="0"/>
                <a:ea typeface="ＭＳ Ｐゴシック" pitchFamily="-107" charset="-128"/>
                <a:sym typeface="Lucida Grande" pitchFamily="-107" charset="0"/>
              </a:rPr>
              <a:t> to get potential session attendance</a:t>
            </a:r>
            <a:r>
              <a:rPr lang="en-US" b="1" smtClean="0">
                <a:latin typeface="Lucida Grande" pitchFamily="-107" charset="0"/>
                <a:ea typeface="ＭＳ Ｐゴシック" pitchFamily="-107" charset="-128"/>
                <a:sym typeface="Lucida Grande" pitchFamily="-107" charset="0"/>
              </a:rPr>
              <a:t>:</a:t>
            </a:r>
          </a:p>
          <a:p>
            <a:pPr eaLnBrk="1" hangingPunct="1"/>
            <a:r>
              <a:rPr lang="en-US" b="1" smtClean="0">
                <a:latin typeface="Lucida Grande" pitchFamily="-107" charset="0"/>
                <a:ea typeface="ＭＳ Ｐゴシック" pitchFamily="-107" charset="-128"/>
                <a:sym typeface="Lucida Grande" pitchFamily="-107" charset="0"/>
              </a:rPr>
              <a:t>	</a:t>
            </a:r>
            <a:r>
              <a:rPr lang="en-US" smtClean="0">
                <a:latin typeface="Lucida Grande" pitchFamily="-107" charset="0"/>
                <a:ea typeface="ＭＳ Ｐゴシック" pitchFamily="-107" charset="-128"/>
                <a:sym typeface="Lucida Grande" pitchFamily="-107" charset="0"/>
              </a:rPr>
              <a:t>QUESTION: I want to play with........</a:t>
            </a:r>
          </a:p>
          <a:p>
            <a:pPr eaLnBrk="1" hangingPunct="1"/>
            <a:r>
              <a:rPr lang="en-US" smtClean="0">
                <a:latin typeface="Lucida Grande" pitchFamily="-107" charset="0"/>
                <a:ea typeface="ＭＳ Ｐゴシック" pitchFamily="-107" charset="-128"/>
                <a:sym typeface="Lucida Grande" pitchFamily="-107" charset="0"/>
              </a:rPr>
              <a:t>	write in suggestions from audience</a:t>
            </a:r>
          </a:p>
          <a:p>
            <a:pPr eaLnBrk="1" hangingPunct="1"/>
            <a:r>
              <a:rPr lang="en-US" smtClean="0">
                <a:latin typeface="Lucida Grande" pitchFamily="-107" charset="0"/>
                <a:ea typeface="ＭＳ Ｐゴシック" pitchFamily="-107" charset="-128"/>
                <a:sym typeface="Lucida Grande" pitchFamily="-107" charset="0"/>
              </a:rPr>
              <a:t>	create poll and execute.</a:t>
            </a:r>
            <a:endParaRPr lang="en-US" b="1" smtClean="0">
              <a:latin typeface="Lucida Grande" pitchFamily="-107" charset="0"/>
              <a:ea typeface="ＭＳ Ｐゴシック" pitchFamily="-107" charset="-128"/>
              <a:sym typeface="Lucida Grande" pitchFamily="-107" charset="0"/>
            </a:endParaRPr>
          </a:p>
          <a:p>
            <a:pPr eaLnBrk="1" hangingPunct="1"/>
            <a:r>
              <a:rPr lang="en-US" b="1" smtClean="0">
                <a:latin typeface="Lucida Grande" pitchFamily="-107" charset="0"/>
                <a:ea typeface="ＭＳ Ｐゴシック" pitchFamily="-107" charset="-128"/>
                <a:sym typeface="Lucida Grande" pitchFamily="-107" charset="0"/>
              </a:rPr>
              <a:t>workshop suggestions:</a:t>
            </a:r>
          </a:p>
          <a:p>
            <a:pPr eaLnBrk="1" hangingPunct="1"/>
            <a:r>
              <a:rPr lang="en-US" smtClean="0">
                <a:latin typeface="Lucida Grande" pitchFamily="-107" charset="0"/>
                <a:ea typeface="ＭＳ Ｐゴシック" pitchFamily="-107" charset="-128"/>
                <a:sym typeface="Lucida Grande" pitchFamily="-107" charset="0"/>
              </a:rPr>
              <a:t>	Data Warehouse</a:t>
            </a:r>
          </a:p>
          <a:p>
            <a:pPr eaLnBrk="1" hangingPunct="1"/>
            <a:r>
              <a:rPr lang="en-US" smtClean="0">
                <a:latin typeface="Lucida Grande" pitchFamily="-107" charset="0"/>
                <a:ea typeface="ＭＳ Ｐゴシック" pitchFamily="-107" charset="-128"/>
                <a:sym typeface="Lucida Grande" pitchFamily="-107" charset="0"/>
              </a:rPr>
              <a:t>	Excel</a:t>
            </a:r>
          </a:p>
          <a:p>
            <a:pPr eaLnBrk="1" hangingPunct="1"/>
            <a:r>
              <a:rPr lang="en-US" smtClean="0">
                <a:latin typeface="Lucida Grande" pitchFamily="-107" charset="0"/>
                <a:ea typeface="ＭＳ Ｐゴシック" pitchFamily="-107" charset="-128"/>
                <a:sym typeface="Lucida Grande" pitchFamily="-107" charset="0"/>
              </a:rPr>
              <a:t>	surveys and polls</a:t>
            </a:r>
          </a:p>
          <a:p>
            <a:pPr eaLnBrk="1" hangingPunct="1"/>
            <a:r>
              <a:rPr lang="en-US" smtClean="0">
                <a:latin typeface="Lucida Grande" pitchFamily="-107" charset="0"/>
                <a:ea typeface="ＭＳ Ｐゴシック" pitchFamily="-107" charset="-128"/>
                <a:sym typeface="Lucida Grande" pitchFamily="-107" charset="0"/>
              </a:rPr>
              <a:t>	Toys as tools</a:t>
            </a:r>
          </a:p>
          <a:p>
            <a:pPr eaLnBrk="1" hangingPunct="1"/>
            <a:r>
              <a:rPr lang="en-US" smtClean="0">
                <a:latin typeface="Lucida Grande" pitchFamily="-107" charset="0"/>
                <a:ea typeface="ＭＳ Ｐゴシック" pitchFamily="-107" charset="-128"/>
                <a:sym typeface="Lucida Grande" pitchFamily="-107" charset="0"/>
              </a:rPr>
              <a:t>	collaboration for all</a:t>
            </a:r>
          </a:p>
          <a:p>
            <a:pPr eaLnBrk="1" hangingPunct="1"/>
            <a:endParaRPr lang="en-US" smtClean="0">
              <a:latin typeface="Lucida Grande" pitchFamily="-107" charset="0"/>
              <a:ea typeface="ＭＳ Ｐゴシック" pitchFamily="-107" charset="-128"/>
              <a:sym typeface="Lucida Grande" pitchFamily="-107"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p:cNvSpPr>
            <a:spLocks noChangeArrowheads="1" noTextEdit="1"/>
          </p:cNvSpPr>
          <p:nvPr>
            <p:ph type="sldImg"/>
          </p:nvPr>
        </p:nvSpPr>
        <p:spPr>
          <a:solidFill>
            <a:srgbClr val="FFFFFF"/>
          </a:solidFill>
          <a:ln/>
        </p:spPr>
      </p:sp>
      <p:sp>
        <p:nvSpPr>
          <p:cNvPr id="29699" name="Rectangle 2"/>
          <p:cNvSpPr>
            <a:spLocks noChangeArrowheads="1"/>
          </p:cNvSpPr>
          <p:nvPr>
            <p:ph type="body" idx="1"/>
          </p:nvPr>
        </p:nvSpPr>
        <p:spPr>
          <a:noFill/>
          <a:ln/>
        </p:spPr>
        <p:txBody>
          <a:bodyPr/>
          <a:lstStyle/>
          <a:p>
            <a:pPr eaLnBrk="1" hangingPunct="1"/>
            <a:r>
              <a:rPr lang="en-US" smtClean="0">
                <a:latin typeface="Helvetica" pitchFamily="-107" charset="0"/>
                <a:ea typeface="ＭＳ Ｐゴシック" pitchFamily="-107" charset="-128"/>
                <a:cs typeface="Helvetica" pitchFamily="-107" charset="0"/>
                <a:sym typeface="Helvetica" pitchFamily="-107" charset="0"/>
              </a:rPr>
              <a:t>ADMIN Workshop Description: During this 5 hour hands-on workshop principals and assistant principals will create a SMART Notebook file using a variety of skills to include: adding and formatting text and gallery objects; grouping; adding and using attachments, linking; themes, backgrounds and alignment. Participants will practice presenting from the SMART Board.</a:t>
            </a: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r>
              <a:rPr lang="en-US" smtClean="0">
                <a:latin typeface="Helvetica" pitchFamily="-107" charset="0"/>
                <a:ea typeface="ＭＳ Ｐゴシック" pitchFamily="-107" charset="-128"/>
                <a:cs typeface="Helvetica" pitchFamily="-107" charset="0"/>
                <a:sym typeface="Helvetica" pitchFamily="-107" charset="0"/>
              </a:rPr>
              <a:t>DSBCT: 2 per school</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
          <p:cNvSpPr>
            <a:spLocks noChangeArrowheads="1" noTextEdit="1"/>
          </p:cNvSpPr>
          <p:nvPr>
            <p:ph type="sldImg"/>
          </p:nvPr>
        </p:nvSpPr>
        <p:spPr>
          <a:solidFill>
            <a:srgbClr val="FFFFFF"/>
          </a:solidFill>
          <a:ln/>
        </p:spPr>
      </p:sp>
      <p:sp>
        <p:nvSpPr>
          <p:cNvPr id="30723" name="Rectangle 2"/>
          <p:cNvSpPr>
            <a:spLocks noChangeArrowheads="1"/>
          </p:cNvSpPr>
          <p:nvPr>
            <p:ph type="body" idx="1"/>
          </p:nvPr>
        </p:nvSpPr>
        <p:spPr>
          <a:noFill/>
          <a:ln/>
        </p:spPr>
        <p:txBody>
          <a:bodyPr/>
          <a:lstStyle/>
          <a:p>
            <a:pPr eaLnBrk="1" hangingPunct="1"/>
            <a:r>
              <a:rPr lang="en-US" smtClean="0">
                <a:latin typeface="Helvetica" pitchFamily="-107" charset="0"/>
                <a:ea typeface="ＭＳ Ｐゴシック" pitchFamily="-107" charset="-128"/>
                <a:cs typeface="Helvetica" pitchFamily="-107" charset="0"/>
                <a:sym typeface="Helvetica" pitchFamily="-107" charset="0"/>
              </a:rPr>
              <a:t>Where are we going? </a:t>
            </a:r>
          </a:p>
          <a:p>
            <a:pPr eaLnBrk="1" hangingPunct="1"/>
            <a:r>
              <a:rPr lang="en-US" smtClean="0">
                <a:latin typeface="Helvetica" pitchFamily="-107" charset="0"/>
                <a:ea typeface="ＭＳ Ｐゴシック" pitchFamily="-107" charset="-128"/>
                <a:cs typeface="Helvetica" pitchFamily="-107" charset="0"/>
                <a:sym typeface="Helvetica" pitchFamily="-107" charset="0"/>
              </a:rPr>
              <a:t>Danny Michael (SPE) connecting with Evans for Music.</a:t>
            </a:r>
          </a:p>
          <a:p>
            <a:pPr eaLnBrk="1" hangingPunct="1"/>
            <a:r>
              <a:rPr lang="en-US" smtClean="0">
                <a:latin typeface="Helvetica" pitchFamily="-107" charset="0"/>
                <a:ea typeface="ＭＳ Ｐゴシック" pitchFamily="-107" charset="-128"/>
                <a:cs typeface="Helvetica" pitchFamily="-107" charset="0"/>
                <a:sym typeface="Helvetica" pitchFamily="-107" charset="0"/>
              </a:rPr>
              <a:t>Regional connecting with one of their students who has cancer and has to miss a lot of school.</a:t>
            </a:r>
          </a:p>
          <a:p>
            <a:pPr eaLnBrk="1" hangingPunct="1"/>
            <a:r>
              <a:rPr lang="en-US" smtClean="0">
                <a:latin typeface="Helvetica" pitchFamily="-107" charset="0"/>
                <a:ea typeface="ＭＳ Ｐゴシック" pitchFamily="-107" charset="-128"/>
                <a:cs typeface="Helvetica" pitchFamily="-107" charset="0"/>
                <a:sym typeface="Helvetica" pitchFamily="-107" charset="0"/>
              </a:rPr>
              <a:t>Homebound students are given small laptop with the MOVI client so highly-qualified teachers can connect from SPE lab at Central Office for first delivery.</a:t>
            </a:r>
          </a:p>
          <a:p>
            <a:pPr eaLnBrk="1" hangingPunct="1"/>
            <a:r>
              <a:rPr lang="en-US" smtClean="0">
                <a:latin typeface="Helvetica" pitchFamily="-107" charset="0"/>
                <a:ea typeface="ＭＳ Ｐゴシック" pitchFamily="-107" charset="-128"/>
                <a:cs typeface="Helvetica" pitchFamily="-107" charset="0"/>
                <a:sym typeface="Helvetica" pitchFamily="-107" charset="0"/>
              </a:rPr>
              <a:t>Schools are connecting with the ESC for presentations from their teachers/experts.</a:t>
            </a:r>
          </a:p>
          <a:p>
            <a:pPr eaLnBrk="1" hangingPunct="1"/>
            <a:r>
              <a:rPr lang="en-US" smtClean="0">
                <a:latin typeface="Helvetica" pitchFamily="-107" charset="0"/>
                <a:ea typeface="ＭＳ Ｐゴシック" pitchFamily="-107" charset="-128"/>
                <a:cs typeface="Helvetica" pitchFamily="-107" charset="0"/>
                <a:sym typeface="Helvetica" pitchFamily="-107" charset="0"/>
              </a:rPr>
              <a:t>Jenny Torres at Clark is connecting with a class in Uruguay</a:t>
            </a:r>
          </a:p>
          <a:p>
            <a:pPr eaLnBrk="1" hangingPunct="1"/>
            <a:r>
              <a:rPr lang="en-US" smtClean="0">
                <a:latin typeface="Helvetica" pitchFamily="-107" charset="0"/>
                <a:ea typeface="ＭＳ Ｐゴシック" pitchFamily="-107" charset="-128"/>
                <a:cs typeface="Helvetica" pitchFamily="-107" charset="0"/>
                <a:sym typeface="Helvetica" pitchFamily="-107" charset="0"/>
              </a:rPr>
              <a:t>Dodge is connecting with classrooms around the US to learn about the states</a:t>
            </a:r>
          </a:p>
          <a:p>
            <a:pPr eaLnBrk="1" hangingPunct="1"/>
            <a:r>
              <a:rPr lang="en-US" smtClean="0">
                <a:latin typeface="Helvetica" pitchFamily="-107" charset="0"/>
                <a:ea typeface="ＭＳ Ｐゴシック" pitchFamily="-107" charset="-128"/>
                <a:cs typeface="Helvetica" pitchFamily="-107" charset="0"/>
                <a:sym typeface="Helvetica" pitchFamily="-107" charset="0"/>
              </a:rPr>
              <a:t>Hall teachers connect to share best practices with Elmore County and Gilliard without having to leave the building.</a:t>
            </a:r>
          </a:p>
          <a:p>
            <a:pPr eaLnBrk="1" hangingPunct="1"/>
            <a:r>
              <a:rPr lang="en-US" smtClean="0">
                <a:latin typeface="Helvetica" pitchFamily="-107" charset="0"/>
                <a:ea typeface="ＭＳ Ｐゴシック" pitchFamily="-107" charset="-128"/>
                <a:cs typeface="Helvetica" pitchFamily="-107" charset="0"/>
                <a:sym typeface="Helvetica" pitchFamily="-107" charset="0"/>
              </a:rPr>
              <a:t>and Kate Shepard has connected with a teacher stationed in the Middle East to learn about the military and to sing Christmas Carols.</a:t>
            </a: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r>
              <a:rPr lang="en-US" smtClean="0">
                <a:latin typeface="Helvetica" pitchFamily="-107" charset="0"/>
                <a:ea typeface="ＭＳ Ｐゴシック" pitchFamily="-107" charset="-128"/>
                <a:cs typeface="Helvetica" pitchFamily="-107" charset="0"/>
                <a:sym typeface="Helvetica" pitchFamily="-107" charset="0"/>
              </a:rPr>
              <a:t>How will we get there?</a:t>
            </a:r>
          </a:p>
          <a:p>
            <a:pPr eaLnBrk="1" hangingPunct="1"/>
            <a:r>
              <a:rPr lang="en-US" smtClean="0">
                <a:latin typeface="Helvetica" pitchFamily="-107" charset="0"/>
                <a:ea typeface="ＭＳ Ｐゴシック" pitchFamily="-107" charset="-128"/>
                <a:cs typeface="Helvetica" pitchFamily="-107" charset="0"/>
                <a:sym typeface="Helvetica" pitchFamily="-107" charset="0"/>
              </a:rPr>
              <a:t>Tandberg: all middle, high and some (most?) elementary have Tandberg units: good for full class connections: best quality, great camera with flexibility. Each school can have 2 free virtual field trips through the Tandberg Connections site.</a:t>
            </a: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r>
              <a:rPr lang="en-US" smtClean="0">
                <a:latin typeface="Helvetica" pitchFamily="-107" charset="0"/>
                <a:ea typeface="ＭＳ Ｐゴシック" pitchFamily="-107" charset="-128"/>
                <a:cs typeface="Helvetica" pitchFamily="-107" charset="0"/>
                <a:sym typeface="Helvetica" pitchFamily="-107" charset="0"/>
              </a:rPr>
              <a:t>MOVI: point to point, computer to computer Tandberg quality/security connection. Needs a webcam but can project to SMARTBoard. Available to all teachers in the fall but will need to request from central source (license management). Allows our end to give “guest” use for connection to classroom outside our district. SEE PD offered this summer for teachers in STIPD.</a:t>
            </a: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r>
              <a:rPr lang="en-US" smtClean="0">
                <a:latin typeface="Helvetica" pitchFamily="-107" charset="0"/>
                <a:ea typeface="ＭＳ Ｐゴシック" pitchFamily="-107" charset="-128"/>
                <a:cs typeface="Helvetica" pitchFamily="-107" charset="0"/>
                <a:sym typeface="Helvetica" pitchFamily="-107" charset="0"/>
              </a:rPr>
              <a:t>Skype: in limited use as it is blocked by our system. MOVI will offer the same and more capabilities.</a:t>
            </a: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
          <p:cNvSpPr>
            <a:spLocks noChangeArrowheads="1" noTextEdit="1"/>
          </p:cNvSpPr>
          <p:nvPr>
            <p:ph type="sldImg"/>
          </p:nvPr>
        </p:nvSpPr>
        <p:spPr>
          <a:solidFill>
            <a:srgbClr val="FFFFFF"/>
          </a:solidFill>
          <a:ln/>
        </p:spPr>
      </p:sp>
      <p:sp>
        <p:nvSpPr>
          <p:cNvPr id="31747" name="Rectangle 2"/>
          <p:cNvSpPr>
            <a:spLocks noChangeArrowheads="1"/>
          </p:cNvSpPr>
          <p:nvPr>
            <p:ph type="body" idx="1"/>
          </p:nvPr>
        </p:nvSpPr>
        <p:spPr>
          <a:noFill/>
          <a:ln/>
        </p:spPr>
        <p:txBody>
          <a:bodyPr/>
          <a:lstStyle/>
          <a:p>
            <a:pPr eaLnBrk="1" hangingPunct="1"/>
            <a:r>
              <a:rPr lang="en-US" smtClean="0">
                <a:latin typeface="Helvetica" pitchFamily="-107" charset="0"/>
                <a:ea typeface="ＭＳ Ｐゴシック" pitchFamily="-107" charset="-128"/>
                <a:cs typeface="Helvetica" pitchFamily="-107" charset="0"/>
                <a:sym typeface="Helvetica" pitchFamily="-107" charset="0"/>
              </a:rPr>
              <a:t>think digital locker, no longer a need to save to a hard drive</a:t>
            </a: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r>
              <a:rPr lang="en-US" smtClean="0">
                <a:latin typeface="Helvetica" pitchFamily="-107" charset="0"/>
                <a:ea typeface="ＭＳ Ｐゴシック" pitchFamily="-107" charset="-128"/>
                <a:cs typeface="Helvetica" pitchFamily="-107" charset="0"/>
                <a:sym typeface="Helvetica" pitchFamily="-107" charset="0"/>
              </a:rPr>
              <a:t>think shared files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p:cNvSpPr>
            <a:spLocks noChangeArrowheads="1" noTextEdit="1"/>
          </p:cNvSpPr>
          <p:nvPr>
            <p:ph type="sldImg"/>
          </p:nvPr>
        </p:nvSpPr>
        <p:spPr>
          <a:solidFill>
            <a:srgbClr val="FFFFFF"/>
          </a:solidFill>
          <a:ln/>
        </p:spPr>
      </p:sp>
      <p:sp>
        <p:nvSpPr>
          <p:cNvPr id="32771" name="Rectangle 2"/>
          <p:cNvSpPr>
            <a:spLocks noChangeArrowheads="1"/>
          </p:cNvSpPr>
          <p:nvPr>
            <p:ph type="body" idx="1"/>
          </p:nvPr>
        </p:nvSpPr>
        <p:spPr>
          <a:noFill/>
          <a:ln/>
        </p:spPr>
        <p:txBody>
          <a:bodyPr/>
          <a:lstStyle/>
          <a:p>
            <a:pPr eaLnBrk="1" hangingPunct="1"/>
            <a:r>
              <a:rPr lang="en-US" smtClean="0">
                <a:latin typeface="Helvetica" pitchFamily="-107" charset="0"/>
                <a:ea typeface="ＭＳ Ｐゴシック" pitchFamily="-107" charset="-128"/>
                <a:cs typeface="Helvetica" pitchFamily="-107" charset="0"/>
                <a:sym typeface="Helvetica" pitchFamily="-107" charset="0"/>
              </a:rPr>
              <a:t>Target Date: October 1, 2011. </a:t>
            </a:r>
          </a:p>
          <a:p>
            <a:pPr eaLnBrk="1" hangingPunct="1"/>
            <a:r>
              <a:rPr lang="en-US" smtClean="0">
                <a:latin typeface="Helvetica" pitchFamily="-107" charset="0"/>
                <a:ea typeface="ＭＳ Ｐゴシック" pitchFamily="-107" charset="-128"/>
                <a:cs typeface="Helvetica" pitchFamily="-107" charset="0"/>
                <a:sym typeface="Helvetica" pitchFamily="-107" charset="0"/>
              </a:rPr>
              <a:t>Student logins are active now under the student domain and must be in use by October 1. </a:t>
            </a:r>
          </a:p>
          <a:p>
            <a:pPr eaLnBrk="1" hangingPunct="1"/>
            <a:r>
              <a:rPr lang="en-US" smtClean="0">
                <a:latin typeface="Helvetica" pitchFamily="-107" charset="0"/>
                <a:ea typeface="ＭＳ Ｐゴシック" pitchFamily="-107" charset="-128"/>
                <a:cs typeface="Helvetica" pitchFamily="-107" charset="0"/>
                <a:sym typeface="Helvetica" pitchFamily="-107" charset="0"/>
              </a:rPr>
              <a:t>All generic accounts will be disabled on October 1 (ex. Belsawlab).</a:t>
            </a: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r>
              <a:rPr lang="en-US" smtClean="0">
                <a:latin typeface="Helvetica" pitchFamily="-107" charset="0"/>
                <a:ea typeface="ＭＳ Ｐゴシック" pitchFamily="-107" charset="-128"/>
                <a:cs typeface="Helvetica" pitchFamily="-107" charset="0"/>
                <a:sym typeface="Helvetica" pitchFamily="-107" charset="0"/>
              </a:rPr>
              <a:t>Lists</a:t>
            </a:r>
            <a:r>
              <a:rPr lang="en-US" u="sng" smtClean="0">
                <a:latin typeface="Helvetica" pitchFamily="-107" charset="0"/>
                <a:ea typeface="ＭＳ Ｐゴシック" pitchFamily="-107" charset="-128"/>
                <a:cs typeface="Helvetica" pitchFamily="-107" charset="0"/>
                <a:sym typeface="Helvetica" pitchFamily="-107" charset="0"/>
              </a:rPr>
              <a:t> </a:t>
            </a:r>
            <a:r>
              <a:rPr lang="en-US" smtClean="0">
                <a:latin typeface="Helvetica" pitchFamily="-107" charset="0"/>
                <a:ea typeface="ＭＳ Ｐゴシック" pitchFamily="-107" charset="-128"/>
                <a:cs typeface="Helvetica" pitchFamily="-107" charset="0"/>
                <a:sym typeface="Helvetica" pitchFamily="-107" charset="0"/>
              </a:rPr>
              <a:t>of student information will be generated by ITS by School by Homeroom by September 1 of each school year </a:t>
            </a:r>
            <a:br>
              <a:rPr lang="en-US" smtClean="0">
                <a:latin typeface="Helvetica" pitchFamily="-107" charset="0"/>
                <a:ea typeface="ＭＳ Ｐゴシック" pitchFamily="-107" charset="-128"/>
                <a:cs typeface="Helvetica" pitchFamily="-107" charset="0"/>
                <a:sym typeface="Helvetica" pitchFamily="-107" charset="0"/>
              </a:rPr>
            </a:br>
            <a:r>
              <a:rPr lang="en-US" smtClean="0">
                <a:latin typeface="Helvetica" pitchFamily="-107" charset="0"/>
                <a:ea typeface="ＭＳ Ｐゴシック" pitchFamily="-107" charset="-128"/>
                <a:cs typeface="Helvetica" pitchFamily="-107" charset="0"/>
                <a:sym typeface="Helvetica" pitchFamily="-107" charset="0"/>
              </a:rPr>
              <a:t>Lists will be dropped into individual school folders in Sharepoint. TST, PRINCIPAL CAN GET TO SHAREPOINT</a:t>
            </a: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r>
              <a:rPr lang="en-US" smtClean="0">
                <a:latin typeface="Helvetica" pitchFamily="-107" charset="0"/>
                <a:ea typeface="ＭＳ Ｐゴシック" pitchFamily="-107" charset="-128"/>
                <a:cs typeface="Helvetica" pitchFamily="-107" charset="0"/>
                <a:sym typeface="Helvetica" pitchFamily="-107" charset="0"/>
              </a:rPr>
              <a:t>Schools will be responsible for maintaining up to date student user/password lists during the school year.</a:t>
            </a:r>
          </a:p>
          <a:p>
            <a:pPr eaLnBrk="1" hangingPunct="1"/>
            <a:r>
              <a:rPr lang="en-US" smtClean="0">
                <a:latin typeface="Helvetica" pitchFamily="-107" charset="0"/>
                <a:ea typeface="ＭＳ Ｐゴシック" pitchFamily="-107" charset="-128"/>
                <a:cs typeface="Helvetica" pitchFamily="-107" charset="0"/>
                <a:sym typeface="Helvetica" pitchFamily="-107" charset="0"/>
              </a:rPr>
              <a:t>PRINCIPAL, COUNSELOR AND REGISTRAR ARE ONLY ONES THAT CAN SEE SSN IN INOW AND THUS GET TO STUDENT PASSWORDS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
          <p:cNvSpPr>
            <a:spLocks noChangeArrowheads="1" noTextEdit="1"/>
          </p:cNvSpPr>
          <p:nvPr>
            <p:ph type="sldImg"/>
          </p:nvPr>
        </p:nvSpPr>
        <p:spPr>
          <a:solidFill>
            <a:srgbClr val="FFFFFF"/>
          </a:solidFill>
          <a:ln/>
        </p:spPr>
      </p:sp>
      <p:sp>
        <p:nvSpPr>
          <p:cNvPr id="33795" name="Rectangle 2"/>
          <p:cNvSpPr>
            <a:spLocks noChangeArrowheads="1"/>
          </p:cNvSpPr>
          <p:nvPr>
            <p:ph type="body" idx="1"/>
          </p:nvPr>
        </p:nvSpPr>
        <p:spPr>
          <a:noFill/>
          <a:ln/>
        </p:spPr>
        <p:txBody>
          <a:bodyPr/>
          <a:lstStyle/>
          <a:p>
            <a:pPr eaLnBrk="1" hangingPunct="1"/>
            <a:r>
              <a:rPr lang="en-US" smtClean="0">
                <a:latin typeface="Helvetica" pitchFamily="-107" charset="0"/>
                <a:ea typeface="ＭＳ Ｐゴシック" pitchFamily="-107" charset="-128"/>
                <a:cs typeface="Helvetica" pitchFamily="-107" charset="0"/>
                <a:sym typeface="Helvetica" pitchFamily="-107" charset="0"/>
              </a:rPr>
              <a:t>You are on your own if you want the data plan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
          <p:cNvSpPr>
            <a:spLocks noChangeArrowheads="1" noTextEdit="1"/>
          </p:cNvSpPr>
          <p:nvPr>
            <p:ph type="sldImg"/>
          </p:nvPr>
        </p:nvSpPr>
        <p:spPr>
          <a:solidFill>
            <a:srgbClr val="FFFFFF"/>
          </a:solidFill>
          <a:ln/>
        </p:spPr>
      </p:sp>
      <p:sp>
        <p:nvSpPr>
          <p:cNvPr id="34819" name="Rectangle 2"/>
          <p:cNvSpPr>
            <a:spLocks noChangeArrowheads="1"/>
          </p:cNvSpPr>
          <p:nvPr>
            <p:ph type="body" idx="1"/>
          </p:nvPr>
        </p:nvSpPr>
        <p:spPr>
          <a:noFill/>
          <a:ln/>
        </p:spPr>
        <p:txBody>
          <a:bodyPr/>
          <a:lstStyle/>
          <a:p>
            <a:pPr eaLnBrk="1" hangingPunct="1"/>
            <a:r>
              <a:rPr lang="en-US" smtClean="0">
                <a:latin typeface="Helvetica" pitchFamily="-107" charset="0"/>
                <a:ea typeface="ＭＳ Ｐゴシック" pitchFamily="-107" charset="-128"/>
                <a:cs typeface="Helvetica" pitchFamily="-107" charset="0"/>
                <a:sym typeface="Helvetica" pitchFamily="-107" charset="0"/>
              </a:rPr>
              <a:t>Warranty: warranty on INSTALL is only 3 weeks. PLEASE turn on all new boards to make sure all is well ASAP after installation (the NEXT morning)</a:t>
            </a:r>
          </a:p>
          <a:p>
            <a:pPr eaLnBrk="1" hangingPunct="1"/>
            <a:r>
              <a:rPr lang="en-US" smtClean="0">
                <a:latin typeface="Helvetica" pitchFamily="-107" charset="0"/>
                <a:ea typeface="ＭＳ Ｐゴシック" pitchFamily="-107" charset="-128"/>
                <a:cs typeface="Helvetica" pitchFamily="-107" charset="0"/>
                <a:sym typeface="Helvetica" pitchFamily="-107" charset="0"/>
              </a:rPr>
              <a:t>	see checksheet</a:t>
            </a: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r>
              <a:rPr lang="en-US" smtClean="0">
                <a:latin typeface="Helvetica" pitchFamily="-107" charset="0"/>
                <a:ea typeface="ＭＳ Ｐゴシック" pitchFamily="-107" charset="-128"/>
                <a:cs typeface="Helvetica" pitchFamily="-107" charset="0"/>
                <a:sym typeface="Helvetica" pitchFamily="-107" charset="0"/>
              </a:rPr>
              <a:t>Cleanliness: </a:t>
            </a:r>
          </a:p>
          <a:p>
            <a:pPr eaLnBrk="1" hangingPunct="1"/>
            <a:r>
              <a:rPr lang="en-US" smtClean="0">
                <a:latin typeface="Helvetica" pitchFamily="-107" charset="0"/>
                <a:ea typeface="ＭＳ Ｐゴシック" pitchFamily="-107" charset="-128"/>
                <a:cs typeface="Helvetica" pitchFamily="-107" charset="0"/>
                <a:sym typeface="Helvetica" pitchFamily="-107" charset="0"/>
              </a:rPr>
              <a:t>	The cleaner the room, the cleaner the projector. </a:t>
            </a:r>
          </a:p>
          <a:p>
            <a:pPr eaLnBrk="1" hangingPunct="1"/>
            <a:r>
              <a:rPr lang="en-US" smtClean="0">
                <a:latin typeface="Helvetica" pitchFamily="-107" charset="0"/>
                <a:ea typeface="ＭＳ Ｐゴシック" pitchFamily="-107" charset="-128"/>
                <a:cs typeface="Helvetica" pitchFamily="-107" charset="0"/>
                <a:sym typeface="Helvetica" pitchFamily="-107" charset="0"/>
              </a:rPr>
              <a:t>	SMART recommends that LCD projectors be cleaned every 6 months. </a:t>
            </a:r>
          </a:p>
          <a:p>
            <a:pPr eaLnBrk="1" hangingPunct="1"/>
            <a:r>
              <a:rPr lang="en-US" smtClean="0">
                <a:latin typeface="Helvetica" pitchFamily="-107" charset="0"/>
                <a:ea typeface="ＭＳ Ｐゴシック" pitchFamily="-107" charset="-128"/>
                <a:cs typeface="Helvetica" pitchFamily="-107" charset="0"/>
                <a:sym typeface="Helvetica" pitchFamily="-107" charset="0"/>
              </a:rPr>
              <a:t>	Instructions on the wiki, also sent and discussed with TSTs</a:t>
            </a: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r>
              <a:rPr lang="en-US" smtClean="0">
                <a:latin typeface="Helvetica" pitchFamily="-107" charset="0"/>
                <a:ea typeface="ＭＳ Ｐゴシック" pitchFamily="-107" charset="-128"/>
                <a:cs typeface="Helvetica" pitchFamily="-107" charset="0"/>
                <a:sym typeface="Helvetica" pitchFamily="-107" charset="0"/>
              </a:rPr>
              <a:t>Registration:</a:t>
            </a:r>
          </a:p>
          <a:p>
            <a:pPr eaLnBrk="1" hangingPunct="1"/>
            <a:r>
              <a:rPr lang="en-US" smtClean="0">
                <a:latin typeface="Helvetica" pitchFamily="-107" charset="0"/>
                <a:ea typeface="ＭＳ Ｐゴシック" pitchFamily="-107" charset="-128"/>
                <a:cs typeface="Helvetica" pitchFamily="-107" charset="0"/>
                <a:sym typeface="Helvetica" pitchFamily="-107" charset="0"/>
              </a:rPr>
              <a:t>	SMART Boards must be registered with SMART in order to extend the warranty from 3 to 5 years.</a:t>
            </a:r>
          </a:p>
          <a:p>
            <a:pPr eaLnBrk="1" hangingPunct="1"/>
            <a:r>
              <a:rPr lang="en-US" smtClean="0">
                <a:latin typeface="Helvetica" pitchFamily="-107" charset="0"/>
                <a:ea typeface="ＭＳ Ｐゴシック" pitchFamily="-107" charset="-128"/>
                <a:cs typeface="Helvetica" pitchFamily="-107" charset="0"/>
                <a:sym typeface="Helvetica" pitchFamily="-107" charset="0"/>
              </a:rPr>
              <a:t>	TST can check this from SMARTTech.com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p:cNvSpPr>
            <a:spLocks noChangeArrowheads="1" noTextEdit="1"/>
          </p:cNvSpPr>
          <p:nvPr>
            <p:ph type="sldImg"/>
          </p:nvPr>
        </p:nvSpPr>
        <p:spPr>
          <a:solidFill>
            <a:srgbClr val="FFFFFF"/>
          </a:solidFill>
          <a:ln/>
        </p:spPr>
      </p:sp>
      <p:sp>
        <p:nvSpPr>
          <p:cNvPr id="35843" name="Rectangle 2"/>
          <p:cNvSpPr>
            <a:spLocks noChangeArrowheads="1"/>
          </p:cNvSpPr>
          <p:nvPr>
            <p:ph type="body" idx="1"/>
          </p:nvPr>
        </p:nvSpPr>
        <p:spPr>
          <a:noFill/>
          <a:ln/>
        </p:spPr>
        <p:txBody>
          <a:bodyPr/>
          <a:lstStyle/>
          <a:p>
            <a:pPr eaLnBrk="1" hangingPunct="1"/>
            <a:r>
              <a:rPr lang="en-US" smtClean="0">
                <a:latin typeface="Helvetica" pitchFamily="-107" charset="0"/>
                <a:ea typeface="ＭＳ Ｐゴシック" pitchFamily="-107" charset="-128"/>
                <a:cs typeface="Helvetica" pitchFamily="-107" charset="0"/>
                <a:sym typeface="Helvetica" pitchFamily="-107" charset="0"/>
              </a:rPr>
              <a:t>On April 1, 2011 Project Tomorrow released the report “The New 3 E’s of Education: Enabled, Engaged and Empowered – How Today’s Students are Leveraging Emerging Technologies for Learning” at a Congressional Briefing held in Washington, DC.</a:t>
            </a: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r>
              <a:rPr lang="en-US" smtClean="0">
                <a:latin typeface="Helvetica" pitchFamily="-107" charset="0"/>
                <a:ea typeface="ＭＳ Ｐゴシック" pitchFamily="-107" charset="-128"/>
                <a:cs typeface="Helvetica" pitchFamily="-107" charset="0"/>
                <a:sym typeface="Helvetica" pitchFamily="-107" charset="0"/>
              </a:rPr>
              <a:t>**COMPLETE FINDINGS ARE POSTED ON THE READ THIS! PAGE OF THE MCPSSPRINCIPAL WIKI</a:t>
            </a: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r>
              <a:rPr lang="en-US" smtClean="0">
                <a:latin typeface="Helvetica" pitchFamily="-107" charset="0"/>
                <a:ea typeface="ＭＳ Ｐゴシック" pitchFamily="-107" charset="-128"/>
                <a:cs typeface="Helvetica" pitchFamily="-107" charset="0"/>
                <a:sym typeface="Helvetica" pitchFamily="-107" charset="0"/>
              </a:rPr>
              <a:t> three specific key trends that have generated significant interest this past year at conferences, in policy discussions and within our schools and </a:t>
            </a:r>
          </a:p>
          <a:p>
            <a:pPr eaLnBrk="1" hangingPunct="1"/>
            <a:r>
              <a:rPr lang="en-US" smtClean="0">
                <a:latin typeface="Helvetica" pitchFamily="-107" charset="0"/>
                <a:ea typeface="ＭＳ Ｐゴシック" pitchFamily="-107" charset="-128"/>
                <a:cs typeface="Helvetica" pitchFamily="-107" charset="0"/>
                <a:sym typeface="Helvetica" pitchFamily="-107" charset="0"/>
              </a:rPr>
              <a:t>districts: mobile learning, online and blended learning and e-textbooks</a:t>
            </a: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r>
              <a:rPr lang="en-US" smtClean="0">
                <a:latin typeface="Helvetica" pitchFamily="-107" charset="0"/>
                <a:ea typeface="ＭＳ Ｐゴシック" pitchFamily="-107" charset="-128"/>
                <a:cs typeface="Helvetica" pitchFamily="-107" charset="0"/>
                <a:sym typeface="Helvetica" pitchFamily="-107" charset="0"/>
              </a:rPr>
              <a:t>Key findings:</a:t>
            </a:r>
          </a:p>
          <a:p>
            <a:pPr eaLnBrk="1" hangingPunct="1"/>
            <a:r>
              <a:rPr lang="en-US" smtClean="0">
                <a:latin typeface="Helvetica" pitchFamily="-107" charset="0"/>
                <a:ea typeface="ＭＳ Ｐゴシック" pitchFamily="-107" charset="-128"/>
                <a:cs typeface="Helvetica" pitchFamily="-107" charset="0"/>
                <a:sym typeface="Helvetica" pitchFamily="-107" charset="0"/>
              </a:rPr>
              <a:t>67 percent of parents said they would purchase a mobile device for their child to use for schoolwork if the school allowed it, and </a:t>
            </a:r>
          </a:p>
          <a:p>
            <a:pPr eaLnBrk="1" hangingPunct="1"/>
            <a:r>
              <a:rPr lang="en-US" smtClean="0">
                <a:latin typeface="Helvetica" pitchFamily="-107" charset="0"/>
                <a:ea typeface="ＭＳ Ｐゴシック" pitchFamily="-107" charset="-128"/>
                <a:cs typeface="Helvetica" pitchFamily="-107" charset="0"/>
                <a:sym typeface="Helvetica" pitchFamily="-107" charset="0"/>
              </a:rPr>
              <a:t>61 percent said they liked the idea of students using mobile devices to access online textbooks.</a:t>
            </a:r>
          </a:p>
          <a:p>
            <a:pPr eaLnBrk="1" hangingPunct="1"/>
            <a:r>
              <a:rPr lang="en-US" smtClean="0">
                <a:latin typeface="Helvetica" pitchFamily="-107" charset="0"/>
                <a:ea typeface="ＭＳ Ｐゴシック" pitchFamily="-107" charset="-128"/>
                <a:cs typeface="Helvetica" pitchFamily="-107" charset="0"/>
                <a:sym typeface="Helvetica" pitchFamily="-107" charset="0"/>
              </a:rPr>
              <a:t>53 percent of middle and high school students reported that the inability to use cell phones, smart phones or MP3 players was the largest obstacle when using technology in school. Additionally, </a:t>
            </a:r>
          </a:p>
          <a:p>
            <a:pPr eaLnBrk="1" hangingPunct="1"/>
            <a:r>
              <a:rPr lang="en-US" smtClean="0">
                <a:latin typeface="Helvetica" pitchFamily="-107" charset="0"/>
                <a:ea typeface="ＭＳ Ｐゴシック" pitchFamily="-107" charset="-128"/>
                <a:cs typeface="Helvetica" pitchFamily="-107" charset="0"/>
                <a:sym typeface="Helvetica" pitchFamily="-107" charset="0"/>
              </a:rPr>
              <a:t>71 percent of high school students and 62 percent of middle school students said that the number one way schools could make it easier to use technology would be to allow greater access to the digital content and resources that Internet firewalls and school filters blocked.</a:t>
            </a:r>
          </a:p>
          <a:p>
            <a:pPr eaLnBrk="1" hangingPunct="1"/>
            <a:r>
              <a:rPr lang="en-US" smtClean="0">
                <a:latin typeface="Helvetica" pitchFamily="-107" charset="0"/>
                <a:ea typeface="ＭＳ Ｐゴシック" pitchFamily="-107" charset="-128"/>
                <a:cs typeface="Helvetica" pitchFamily="-107" charset="0"/>
                <a:sym typeface="Helvetica" pitchFamily="-107" charset="0"/>
              </a:rPr>
              <a:t>Parents are increasingly supportive of online textbooks. Two-thirds of parents view online textbooks as a good investment to enhance student achievement compared to 21 percent in 2008. However, E-textbooks are still a relatively novel concept in the classroom. Slightly over one-third of high school students report they are currently using an online textbook or other online curriculum as part of their regular schoolwork.</a:t>
            </a:r>
          </a:p>
          <a:p>
            <a:pPr eaLnBrk="1" hangingPunct="1"/>
            <a:r>
              <a:rPr lang="en-US" smtClean="0">
                <a:latin typeface="Helvetica" pitchFamily="-107" charset="0"/>
                <a:ea typeface="ＭＳ Ｐゴシック" pitchFamily="-107" charset="-128"/>
                <a:cs typeface="Helvetica" pitchFamily="-107" charset="0"/>
                <a:sym typeface="Helvetica" pitchFamily="-107" charset="0"/>
              </a:rPr>
              <a:t>Nearly 30 percent of high school students have experienced some type of online learning.</a:t>
            </a: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r>
              <a:rPr lang="en-US" smtClean="0">
                <a:latin typeface="Helvetica" pitchFamily="-107" charset="0"/>
                <a:ea typeface="ＭＳ Ｐゴシック" pitchFamily="-107" charset="-128"/>
                <a:cs typeface="Helvetica" pitchFamily="-107" charset="0"/>
                <a:sym typeface="Helvetica" pitchFamily="-107" charset="0"/>
              </a:rPr>
              <a:t/>
            </a:r>
            <a:br>
              <a:rPr lang="en-US" smtClean="0">
                <a:latin typeface="Helvetica" pitchFamily="-107" charset="0"/>
                <a:ea typeface="ＭＳ Ｐゴシック" pitchFamily="-107" charset="-128"/>
                <a:cs typeface="Helvetica" pitchFamily="-107" charset="0"/>
                <a:sym typeface="Helvetica" pitchFamily="-107" charset="0"/>
              </a:rPr>
            </a:br>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endParaRPr lang="en-US" smtClean="0">
              <a:latin typeface="Helvetica" pitchFamily="-107" charset="0"/>
              <a:ea typeface="ＭＳ Ｐゴシック" pitchFamily="-107" charset="-128"/>
              <a:cs typeface="Helvetica" pitchFamily="-107" charset="0"/>
              <a:sym typeface="Helvetica" pitchFamily="-107"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ChangeArrowheads="1" noTextEdit="1"/>
          </p:cNvSpPr>
          <p:nvPr>
            <p:ph type="sldImg"/>
          </p:nvPr>
        </p:nvSpPr>
        <p:spPr>
          <a:solidFill>
            <a:srgbClr val="FFFFFF"/>
          </a:solidFill>
          <a:ln/>
        </p:spPr>
      </p:sp>
      <p:sp>
        <p:nvSpPr>
          <p:cNvPr id="36867" name="Rectangle 2"/>
          <p:cNvSpPr>
            <a:spLocks noChangeArrowheads="1"/>
          </p:cNvSpPr>
          <p:nvPr>
            <p:ph type="body" idx="1"/>
          </p:nvPr>
        </p:nvSpPr>
        <p:spPr>
          <a:noFill/>
          <a:ln/>
        </p:spPr>
        <p:txBody>
          <a:bodyPr/>
          <a:lstStyle/>
          <a:p>
            <a:pPr eaLnBrk="1" hangingPunct="1">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b="1" smtClean="0">
                <a:latin typeface="Helvetica" pitchFamily="-107" charset="0"/>
                <a:ea typeface="ＭＳ Ｐゴシック" pitchFamily="-107" charset="-128"/>
                <a:cs typeface="Helvetica" pitchFamily="-107" charset="0"/>
                <a:sym typeface="Helvetica" pitchFamily="-107" charset="0"/>
              </a:rPr>
              <a:t>key trends </a:t>
            </a:r>
            <a:r>
              <a:rPr lang="en-US" smtClean="0">
                <a:latin typeface="Helvetica" pitchFamily="-107" charset="0"/>
                <a:ea typeface="ＭＳ Ｐゴシック" pitchFamily="-107" charset="-128"/>
                <a:cs typeface="Helvetica" pitchFamily="-107" charset="0"/>
                <a:sym typeface="Helvetica" pitchFamily="-107" charset="0"/>
              </a:rPr>
              <a:t>that have generated significant interest this past year at conferences, in policy discussions and within our schools and </a:t>
            </a:r>
          </a:p>
          <a:p>
            <a:pPr eaLnBrk="1" hangingPunct="1">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mtClean="0">
                <a:latin typeface="Helvetica" pitchFamily="-107" charset="0"/>
                <a:ea typeface="ＭＳ Ｐゴシック" pitchFamily="-107" charset="-128"/>
                <a:cs typeface="Helvetica" pitchFamily="-107" charset="0"/>
                <a:sym typeface="Helvetica" pitchFamily="-107" charset="0"/>
              </a:rPr>
              <a:t>districts: </a:t>
            </a:r>
            <a:r>
              <a:rPr lang="en-US" b="1" smtClean="0">
                <a:latin typeface="Helvetica" pitchFamily="-107" charset="0"/>
                <a:ea typeface="ＭＳ Ｐゴシック" pitchFamily="-107" charset="-128"/>
                <a:cs typeface="Helvetica" pitchFamily="-107" charset="0"/>
                <a:sym typeface="Helvetica" pitchFamily="-107" charset="0"/>
              </a:rPr>
              <a:t>mobile learning, online and blended learning and e-textbooks.</a:t>
            </a:r>
          </a:p>
          <a:p>
            <a:pPr eaLnBrk="1" hangingPunct="1">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lang="en-US" b="1" smtClean="0">
              <a:latin typeface="Helvetica" pitchFamily="-107" charset="0"/>
              <a:ea typeface="ＭＳ Ｐゴシック" pitchFamily="-107" charset="-128"/>
              <a:cs typeface="Helvetica" pitchFamily="-107" charset="0"/>
              <a:sym typeface="Helvetica" pitchFamily="-107" charset="0"/>
            </a:endParaRPr>
          </a:p>
          <a:p>
            <a:pPr eaLnBrk="1" hangingPunct="1">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b="1" smtClean="0">
                <a:latin typeface="Helvetica" pitchFamily="-107" charset="0"/>
                <a:ea typeface="ＭＳ Ｐゴシック" pitchFamily="-107" charset="-128"/>
                <a:cs typeface="Helvetica" pitchFamily="-107" charset="0"/>
                <a:sym typeface="Helvetica" pitchFamily="-107" charset="0"/>
              </a:rPr>
              <a:t>Students: </a:t>
            </a:r>
            <a:r>
              <a:rPr lang="en-US" smtClean="0">
                <a:latin typeface="Helvetica" pitchFamily="-107" charset="0"/>
                <a:ea typeface="ＭＳ Ｐゴシック" pitchFamily="-107" charset="-128"/>
                <a:cs typeface="Helvetica" pitchFamily="-107" charset="0"/>
                <a:sym typeface="Helvetica" pitchFamily="-107" charset="0"/>
              </a:rPr>
              <a:t>frustrated with strict filtering, disconnect between tech-rich lives at home and learning at school. </a:t>
            </a:r>
          </a:p>
          <a:p>
            <a:pPr eaLnBrk="1" hangingPunct="1">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mtClean="0">
                <a:latin typeface="Helvetica" pitchFamily="-107" charset="0"/>
                <a:ea typeface="ＭＳ Ｐゴシック" pitchFamily="-107" charset="-128"/>
                <a:cs typeface="Helvetica" pitchFamily="-107" charset="0"/>
                <a:sym typeface="Helvetica" pitchFamily="-107" charset="0"/>
              </a:rPr>
              <a:t>Smartphone use up (44% HS) and SAME for Title 1/non-Titile1; urban, suburban, rural</a:t>
            </a:r>
          </a:p>
          <a:p>
            <a:pPr eaLnBrk="1" hangingPunct="1">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mtClean="0">
                <a:latin typeface="Helvetica" pitchFamily="-107" charset="0"/>
                <a:ea typeface="ＭＳ Ｐゴシック" pitchFamily="-107" charset="-128"/>
                <a:cs typeface="Helvetica" pitchFamily="-107" charset="0"/>
                <a:sym typeface="Helvetica" pitchFamily="-107" charset="0"/>
              </a:rPr>
              <a:t>informal survey @ 1 to 1 schools: 66% have internet at home</a:t>
            </a:r>
          </a:p>
          <a:p>
            <a:pPr eaLnBrk="1" hangingPunct="1">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lang="en-US" smtClean="0">
              <a:latin typeface="Helvetica" pitchFamily="-107" charset="0"/>
              <a:ea typeface="ＭＳ Ｐゴシック" pitchFamily="-107" charset="-128"/>
              <a:cs typeface="Helvetica" pitchFamily="-107" charset="0"/>
              <a:sym typeface="Helvetica" pitchFamily="-107" charset="0"/>
            </a:endParaRPr>
          </a:p>
          <a:p>
            <a:pPr eaLnBrk="1" hangingPunct="1">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b="1" smtClean="0">
                <a:latin typeface="Helvetica" pitchFamily="-107" charset="0"/>
                <a:ea typeface="ＭＳ Ｐゴシック" pitchFamily="-107" charset="-128"/>
                <a:cs typeface="Helvetica" pitchFamily="-107" charset="0"/>
                <a:sym typeface="Helvetica" pitchFamily="-107" charset="0"/>
              </a:rPr>
              <a:t>Parents</a:t>
            </a:r>
            <a:r>
              <a:rPr lang="en-US" smtClean="0">
                <a:latin typeface="Helvetica" pitchFamily="-107" charset="0"/>
                <a:ea typeface="ＭＳ Ｐゴシック" pitchFamily="-107" charset="-128"/>
                <a:cs typeface="Helvetica" pitchFamily="-107" charset="0"/>
                <a:sym typeface="Helvetica" pitchFamily="-107" charset="0"/>
              </a:rPr>
              <a:t>: support students vision: new movement to leverage emerging technologies and to provide home based access to internet and digital </a:t>
            </a:r>
          </a:p>
          <a:p>
            <a:pPr eaLnBrk="1" hangingPunct="1">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mtClean="0">
                <a:latin typeface="Helvetica" pitchFamily="-107" charset="0"/>
                <a:ea typeface="ＭＳ Ｐゴシック" pitchFamily="-107" charset="-128"/>
                <a:cs typeface="Helvetica" pitchFamily="-107" charset="0"/>
                <a:sym typeface="Helvetica" pitchFamily="-107" charset="0"/>
              </a:rPr>
              <a:t>resources.</a:t>
            </a:r>
          </a:p>
          <a:p>
            <a:pPr eaLnBrk="1" hangingPunct="1">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mtClean="0">
                <a:latin typeface="Helvetica" pitchFamily="-107" charset="0"/>
                <a:ea typeface="ＭＳ Ｐゴシック" pitchFamily="-107" charset="-128"/>
                <a:cs typeface="Helvetica" pitchFamily="-107" charset="0"/>
                <a:sym typeface="Helvetica" pitchFamily="-107" charset="0"/>
              </a:rPr>
              <a:t>Fifty-two percent of parents consider instructional technology to be </a:t>
            </a:r>
            <a:r>
              <a:rPr lang="en-US" b="1" i="1" smtClean="0">
                <a:latin typeface="Helvetica" pitchFamily="-107" charset="0"/>
                <a:ea typeface="ＭＳ Ｐゴシック" pitchFamily="-107" charset="-128"/>
                <a:cs typeface="Helvetica" pitchFamily="-107" charset="0"/>
                <a:sym typeface="Helvetica" pitchFamily="-107" charset="0"/>
              </a:rPr>
              <a:t>extremely important</a:t>
            </a:r>
            <a:r>
              <a:rPr lang="en-US" smtClean="0">
                <a:latin typeface="Helvetica" pitchFamily="-107" charset="0"/>
                <a:ea typeface="ＭＳ Ｐゴシック" pitchFamily="-107" charset="-128"/>
                <a:cs typeface="Helvetica" pitchFamily="-107" charset="0"/>
                <a:sym typeface="Helvetica" pitchFamily="-107" charset="0"/>
              </a:rPr>
              <a:t> for their child’s success, as compared to 37 percent of teachers. </a:t>
            </a:r>
          </a:p>
          <a:p>
            <a:pPr eaLnBrk="1" hangingPunct="1">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mtClean="0">
                <a:latin typeface="Helvetica" pitchFamily="-107" charset="0"/>
                <a:ea typeface="ＭＳ Ｐゴシック" pitchFamily="-107" charset="-128"/>
                <a:cs typeface="Helvetica" pitchFamily="-107" charset="0"/>
                <a:sym typeface="Helvetica" pitchFamily="-107" charset="0"/>
              </a:rPr>
              <a:t>58 percent of parents have a smart phone, 38 percent say they have taken online class, and 57 percent are using discussion boards, social networking sites and chat </a:t>
            </a:r>
          </a:p>
          <a:p>
            <a:pPr eaLnBrk="1" hangingPunct="1">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mtClean="0">
                <a:latin typeface="Helvetica" pitchFamily="-107" charset="0"/>
                <a:ea typeface="ＭＳ Ｐゴシック" pitchFamily="-107" charset="-128"/>
                <a:cs typeface="Helvetica" pitchFamily="-107" charset="0"/>
                <a:sym typeface="Helvetica" pitchFamily="-107" charset="0"/>
              </a:rPr>
              <a:t>rooms to interact and collaborate with others.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5600" y="2984500"/>
            <a:ext cx="2870200" cy="6324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378200" y="2984500"/>
            <a:ext cx="2870200" cy="6324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111"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75800" y="5905500"/>
            <a:ext cx="3073400" cy="2603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5600" y="5905500"/>
            <a:ext cx="9067800" cy="2603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75800" y="444500"/>
            <a:ext cx="3073400" cy="886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5600" y="444500"/>
            <a:ext cx="9067800" cy="886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5600" y="2984500"/>
            <a:ext cx="2832100" cy="6324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340100" y="2984500"/>
            <a:ext cx="2832100" cy="6324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111"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18050" y="444500"/>
            <a:ext cx="1454150" cy="886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5600" y="444500"/>
            <a:ext cx="4210050" cy="886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111"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111"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75800" y="444500"/>
            <a:ext cx="3073400" cy="8267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5600" y="444500"/>
            <a:ext cx="9067800" cy="82677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5600" y="2984500"/>
            <a:ext cx="6070600" cy="6324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984500"/>
            <a:ext cx="6070600" cy="6324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111"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75800" y="444500"/>
            <a:ext cx="3073400" cy="886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5600" y="444500"/>
            <a:ext cx="9067800" cy="886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111"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5600" y="8001000"/>
            <a:ext cx="60706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8001000"/>
            <a:ext cx="60706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5600" y="8001000"/>
            <a:ext cx="60706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8001000"/>
            <a:ext cx="60706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111"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75800" y="6908800"/>
            <a:ext cx="3073400" cy="160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5600" y="6908800"/>
            <a:ext cx="9067800" cy="160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5600" y="5410200"/>
            <a:ext cx="2832100" cy="166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340100" y="5410200"/>
            <a:ext cx="2832100" cy="166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111"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18050" y="1930400"/>
            <a:ext cx="1454150" cy="5143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5600" y="1930400"/>
            <a:ext cx="4210050" cy="5143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355600" y="444500"/>
            <a:ext cx="6070600" cy="8864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44500"/>
            <a:ext cx="6070600" cy="8864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111"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75800" y="390525"/>
            <a:ext cx="3073400" cy="89185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5600" y="390525"/>
            <a:ext cx="9067800" cy="8918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111"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75800" y="2276475"/>
            <a:ext cx="3073400"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5600" y="2276475"/>
            <a:ext cx="906780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756400" y="2984500"/>
            <a:ext cx="2870200" cy="6324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779000" y="2984500"/>
            <a:ext cx="2870200" cy="6324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111"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75800" y="444500"/>
            <a:ext cx="3073400" cy="886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5600" y="444500"/>
            <a:ext cx="9067800" cy="886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111"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5600" y="2984500"/>
            <a:ext cx="6070600" cy="6324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984500"/>
            <a:ext cx="6070600" cy="6324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111"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75800" y="444500"/>
            <a:ext cx="3073400" cy="886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5600" y="444500"/>
            <a:ext cx="9067800" cy="886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1.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1"/>
          <p:cNvSpPr>
            <a:spLocks noChangeArrowheads="1"/>
          </p:cNvSpPr>
          <p:nvPr>
            <p:ph type="body" idx="1"/>
          </p:nvPr>
        </p:nvSpPr>
        <p:spPr bwMode="auto">
          <a:xfrm>
            <a:off x="355600" y="8001000"/>
            <a:ext cx="12293600" cy="508000"/>
          </a:xfrm>
          <a:prstGeom prst="rect">
            <a:avLst/>
          </a:prstGeom>
          <a:noFill/>
          <a:ln w="12700">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Palatino" pitchFamily="-107" charset="0"/>
              </a:rPr>
              <a:t>Click to edit Master text styles</a:t>
            </a:r>
          </a:p>
          <a:p>
            <a:pPr lvl="1"/>
            <a:r>
              <a:rPr lang="en-US" smtClean="0">
                <a:sym typeface="Palatino" pitchFamily="-107" charset="0"/>
              </a:rPr>
              <a:t>Second level</a:t>
            </a:r>
          </a:p>
          <a:p>
            <a:pPr lvl="2"/>
            <a:r>
              <a:rPr lang="en-US" smtClean="0">
                <a:sym typeface="Palatino" pitchFamily="-107" charset="0"/>
              </a:rPr>
              <a:t>Third level</a:t>
            </a:r>
          </a:p>
          <a:p>
            <a:pPr lvl="3"/>
            <a:r>
              <a:rPr lang="en-US" smtClean="0">
                <a:sym typeface="Palatino" pitchFamily="-107" charset="0"/>
              </a:rPr>
              <a:t>Fourth level</a:t>
            </a:r>
          </a:p>
          <a:p>
            <a:pPr lvl="4"/>
            <a:r>
              <a:rPr lang="en-US" smtClean="0">
                <a:sym typeface="Palatino" pitchFamily="-107" charset="0"/>
              </a:rPr>
              <a:t>Fifth level</a:t>
            </a:r>
          </a:p>
        </p:txBody>
      </p:sp>
      <p:sp>
        <p:nvSpPr>
          <p:cNvPr id="1027" name="Rectangle 2"/>
          <p:cNvSpPr>
            <a:spLocks noChangeArrowheads="1"/>
          </p:cNvSpPr>
          <p:nvPr>
            <p:ph type="title"/>
          </p:nvPr>
        </p:nvSpPr>
        <p:spPr bwMode="auto">
          <a:xfrm>
            <a:off x="355600" y="5905500"/>
            <a:ext cx="12293600" cy="2108200"/>
          </a:xfrm>
          <a:prstGeom prst="rect">
            <a:avLst/>
          </a:prstGeom>
          <a:noFill/>
          <a:ln w="12700">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Didot" pitchFamily="-107" charset="0"/>
              </a:rPr>
              <a:t>Click to edit Master title style</a:t>
            </a:r>
          </a:p>
        </p:txBody>
      </p:sp>
      <p:grpSp>
        <p:nvGrpSpPr>
          <p:cNvPr id="1028" name="Group 3"/>
          <p:cNvGrpSpPr>
            <a:grpSpLocks/>
          </p:cNvGrpSpPr>
          <p:nvPr/>
        </p:nvGrpSpPr>
        <p:grpSpPr bwMode="auto">
          <a:xfrm>
            <a:off x="404813" y="8623300"/>
            <a:ext cx="12193587" cy="50800"/>
            <a:chOff x="0" y="0"/>
            <a:chExt cx="7680" cy="32"/>
          </a:xfrm>
        </p:grpSpPr>
        <p:sp>
          <p:nvSpPr>
            <p:cNvPr id="2" name="Line 4"/>
            <p:cNvSpPr>
              <a:spLocks noChangeShapeType="1"/>
            </p:cNvSpPr>
            <p:nvPr/>
          </p:nvSpPr>
          <p:spPr bwMode="auto">
            <a:xfrm>
              <a:off x="0" y="0"/>
              <a:ext cx="7680"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sp>
          <p:nvSpPr>
            <p:cNvPr id="1029" name="Line 5"/>
            <p:cNvSpPr>
              <a:spLocks noChangeShapeType="1"/>
            </p:cNvSpPr>
            <p:nvPr/>
          </p:nvSpPr>
          <p:spPr bwMode="auto">
            <a:xfrm>
              <a:off x="0" y="32"/>
              <a:ext cx="7680"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eaLnBrk="0" fontAlgn="base" hangingPunct="0">
        <a:spcBef>
          <a:spcPct val="0"/>
        </a:spcBef>
        <a:spcAft>
          <a:spcPct val="0"/>
        </a:spcAft>
        <a:defRPr sz="6400">
          <a:solidFill>
            <a:schemeClr val="tx1"/>
          </a:solidFill>
          <a:latin typeface="+mj-lt"/>
          <a:ea typeface="+mj-ea"/>
          <a:cs typeface="+mj-cs"/>
          <a:sym typeface="Didot" pitchFamily="-107" charset="0"/>
        </a:defRPr>
      </a:lvl1pPr>
      <a:lvl2pPr algn="l" rtl="0" eaLnBrk="0" fontAlgn="base" hangingPunct="0">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2pPr>
      <a:lvl3pPr algn="l" rtl="0" eaLnBrk="0" fontAlgn="base" hangingPunct="0">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3pPr>
      <a:lvl4pPr algn="l" rtl="0" eaLnBrk="0" fontAlgn="base" hangingPunct="0">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4pPr>
      <a:lvl5pPr algn="l" rtl="0" eaLnBrk="0" fontAlgn="base" hangingPunct="0">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5pPr>
      <a:lvl6pPr marL="457200" algn="l" rtl="0" fontAlgn="base">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6pPr>
      <a:lvl7pPr marL="914400" algn="l" rtl="0" fontAlgn="base">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7pPr>
      <a:lvl8pPr marL="1371600" algn="l" rtl="0" fontAlgn="base">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8pPr>
      <a:lvl9pPr marL="1828800" algn="l" rtl="0" fontAlgn="base">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9pPr>
    </p:titleStyle>
    <p:bodyStyle>
      <a:lvl1pPr marL="342900" indent="-342900" algn="just" rtl="0" eaLnBrk="0" fontAlgn="base" hangingPunct="0">
        <a:lnSpc>
          <a:spcPct val="90000"/>
        </a:lnSpc>
        <a:spcBef>
          <a:spcPct val="0"/>
        </a:spcBef>
        <a:spcAft>
          <a:spcPct val="0"/>
        </a:spcAft>
        <a:defRPr sz="2400">
          <a:solidFill>
            <a:srgbClr val="4A72A9"/>
          </a:solidFill>
          <a:latin typeface="+mn-lt"/>
          <a:ea typeface="+mn-ea"/>
          <a:cs typeface="+mn-cs"/>
          <a:sym typeface="Palatino" pitchFamily="-107" charset="0"/>
        </a:defRPr>
      </a:lvl1pPr>
      <a:lvl2pPr marL="742950" indent="-285750" algn="just" rtl="0" eaLnBrk="0" fontAlgn="base" hangingPunct="0">
        <a:lnSpc>
          <a:spcPct val="90000"/>
        </a:lnSpc>
        <a:spcBef>
          <a:spcPct val="0"/>
        </a:spcBef>
        <a:spcAft>
          <a:spcPct val="0"/>
        </a:spcAft>
        <a:defRPr sz="2400">
          <a:solidFill>
            <a:srgbClr val="4A72A9"/>
          </a:solidFill>
          <a:latin typeface="+mn-lt"/>
          <a:ea typeface="+mn-ea"/>
          <a:cs typeface="+mn-cs"/>
          <a:sym typeface="Palatino" pitchFamily="-107" charset="0"/>
        </a:defRPr>
      </a:lvl2pPr>
      <a:lvl3pPr marL="1143000" indent="-228600" algn="just" rtl="0" eaLnBrk="0" fontAlgn="base" hangingPunct="0">
        <a:lnSpc>
          <a:spcPct val="90000"/>
        </a:lnSpc>
        <a:spcBef>
          <a:spcPct val="0"/>
        </a:spcBef>
        <a:spcAft>
          <a:spcPct val="0"/>
        </a:spcAft>
        <a:defRPr sz="2400">
          <a:solidFill>
            <a:srgbClr val="4A72A9"/>
          </a:solidFill>
          <a:latin typeface="+mn-lt"/>
          <a:ea typeface="+mn-ea"/>
          <a:cs typeface="+mn-cs"/>
          <a:sym typeface="Palatino" pitchFamily="-107" charset="0"/>
        </a:defRPr>
      </a:lvl3pPr>
      <a:lvl4pPr marL="1600200" indent="-228600" algn="just" rtl="0" eaLnBrk="0" fontAlgn="base" hangingPunct="0">
        <a:lnSpc>
          <a:spcPct val="90000"/>
        </a:lnSpc>
        <a:spcBef>
          <a:spcPct val="0"/>
        </a:spcBef>
        <a:spcAft>
          <a:spcPct val="0"/>
        </a:spcAft>
        <a:defRPr sz="2400">
          <a:solidFill>
            <a:srgbClr val="4A72A9"/>
          </a:solidFill>
          <a:latin typeface="+mn-lt"/>
          <a:ea typeface="+mn-ea"/>
          <a:cs typeface="+mn-cs"/>
          <a:sym typeface="Palatino" pitchFamily="-107" charset="0"/>
        </a:defRPr>
      </a:lvl4pPr>
      <a:lvl5pPr marL="2057400" indent="-228600" algn="just" rtl="0" eaLnBrk="0" fontAlgn="base" hangingPunct="0">
        <a:lnSpc>
          <a:spcPct val="90000"/>
        </a:lnSpc>
        <a:spcBef>
          <a:spcPct val="0"/>
        </a:spcBef>
        <a:spcAft>
          <a:spcPct val="0"/>
        </a:spcAft>
        <a:defRPr sz="2400">
          <a:solidFill>
            <a:srgbClr val="4A72A9"/>
          </a:solidFill>
          <a:latin typeface="+mn-lt"/>
          <a:ea typeface="+mn-ea"/>
          <a:cs typeface="+mn-cs"/>
          <a:sym typeface="Palatino" pitchFamily="-107" charset="0"/>
        </a:defRPr>
      </a:lvl5pPr>
      <a:lvl6pPr marL="457200" algn="just" rtl="0" fontAlgn="base">
        <a:lnSpc>
          <a:spcPct val="90000"/>
        </a:lnSpc>
        <a:spcBef>
          <a:spcPct val="0"/>
        </a:spcBef>
        <a:spcAft>
          <a:spcPct val="0"/>
        </a:spcAft>
        <a:defRPr sz="2400">
          <a:solidFill>
            <a:srgbClr val="4A72A9"/>
          </a:solidFill>
          <a:latin typeface="+mn-lt"/>
          <a:ea typeface="+mn-ea"/>
          <a:cs typeface="+mn-cs"/>
          <a:sym typeface="Palatino" pitchFamily="-111" charset="0"/>
        </a:defRPr>
      </a:lvl6pPr>
      <a:lvl7pPr marL="914400" algn="just" rtl="0" fontAlgn="base">
        <a:lnSpc>
          <a:spcPct val="90000"/>
        </a:lnSpc>
        <a:spcBef>
          <a:spcPct val="0"/>
        </a:spcBef>
        <a:spcAft>
          <a:spcPct val="0"/>
        </a:spcAft>
        <a:defRPr sz="2400">
          <a:solidFill>
            <a:srgbClr val="4A72A9"/>
          </a:solidFill>
          <a:latin typeface="+mn-lt"/>
          <a:ea typeface="+mn-ea"/>
          <a:cs typeface="+mn-cs"/>
          <a:sym typeface="Palatino" pitchFamily="-111" charset="0"/>
        </a:defRPr>
      </a:lvl7pPr>
      <a:lvl8pPr marL="1371600" algn="just" rtl="0" fontAlgn="base">
        <a:lnSpc>
          <a:spcPct val="90000"/>
        </a:lnSpc>
        <a:spcBef>
          <a:spcPct val="0"/>
        </a:spcBef>
        <a:spcAft>
          <a:spcPct val="0"/>
        </a:spcAft>
        <a:defRPr sz="2400">
          <a:solidFill>
            <a:srgbClr val="4A72A9"/>
          </a:solidFill>
          <a:latin typeface="+mn-lt"/>
          <a:ea typeface="+mn-ea"/>
          <a:cs typeface="+mn-cs"/>
          <a:sym typeface="Palatino" pitchFamily="-111" charset="0"/>
        </a:defRPr>
      </a:lvl8pPr>
      <a:lvl9pPr marL="1828800" algn="just" rtl="0" fontAlgn="base">
        <a:lnSpc>
          <a:spcPct val="90000"/>
        </a:lnSpc>
        <a:spcBef>
          <a:spcPct val="0"/>
        </a:spcBef>
        <a:spcAft>
          <a:spcPct val="0"/>
        </a:spcAft>
        <a:defRPr sz="2400">
          <a:solidFill>
            <a:srgbClr val="4A72A9"/>
          </a:solidFill>
          <a:latin typeface="+mn-lt"/>
          <a:ea typeface="+mn-ea"/>
          <a:cs typeface="+mn-cs"/>
          <a:sym typeface="Palatino" pitchFamily="-111"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8" name="Rectangle 1"/>
          <p:cNvSpPr>
            <a:spLocks noChangeArrowheads="1"/>
          </p:cNvSpPr>
          <p:nvPr>
            <p:ph type="title"/>
          </p:nvPr>
        </p:nvSpPr>
        <p:spPr bwMode="auto">
          <a:xfrm>
            <a:off x="355600" y="444500"/>
            <a:ext cx="12293600" cy="2044700"/>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Didot" pitchFamily="-107" charset="0"/>
              </a:rPr>
              <a:t>Click to edit Master title style</a:t>
            </a:r>
          </a:p>
        </p:txBody>
      </p:sp>
      <p:sp>
        <p:nvSpPr>
          <p:cNvPr id="9219" name="Rectangle 2"/>
          <p:cNvSpPr>
            <a:spLocks noChangeArrowheads="1"/>
          </p:cNvSpPr>
          <p:nvPr>
            <p:ph type="body" idx="1"/>
          </p:nvPr>
        </p:nvSpPr>
        <p:spPr bwMode="auto">
          <a:xfrm>
            <a:off x="355600" y="2984500"/>
            <a:ext cx="5892800" cy="6324600"/>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Palatino" pitchFamily="-107" charset="0"/>
              </a:rPr>
              <a:t>Click to edit Master text styles</a:t>
            </a:r>
          </a:p>
          <a:p>
            <a:pPr lvl="1"/>
            <a:r>
              <a:rPr lang="en-US" smtClean="0">
                <a:sym typeface="Palatino" pitchFamily="-107" charset="0"/>
              </a:rPr>
              <a:t>Second level</a:t>
            </a:r>
          </a:p>
          <a:p>
            <a:pPr lvl="2"/>
            <a:r>
              <a:rPr lang="en-US" smtClean="0">
                <a:sym typeface="Palatino" pitchFamily="-107" charset="0"/>
              </a:rPr>
              <a:t>Third level</a:t>
            </a:r>
          </a:p>
          <a:p>
            <a:pPr lvl="3"/>
            <a:r>
              <a:rPr lang="en-US" smtClean="0">
                <a:sym typeface="Palatino" pitchFamily="-107" charset="0"/>
              </a:rPr>
              <a:t>Fourth level</a:t>
            </a:r>
          </a:p>
          <a:p>
            <a:pPr lvl="4"/>
            <a:r>
              <a:rPr lang="en-US" smtClean="0">
                <a:sym typeface="Palatino" pitchFamily="-107" charset="0"/>
              </a:rPr>
              <a:t>Fifth level</a:t>
            </a:r>
          </a:p>
        </p:txBody>
      </p:sp>
      <p:grpSp>
        <p:nvGrpSpPr>
          <p:cNvPr id="9220" name="Group 3"/>
          <p:cNvGrpSpPr>
            <a:grpSpLocks/>
          </p:cNvGrpSpPr>
          <p:nvPr/>
        </p:nvGrpSpPr>
        <p:grpSpPr bwMode="auto">
          <a:xfrm>
            <a:off x="404813" y="2565400"/>
            <a:ext cx="12193587" cy="50800"/>
            <a:chOff x="0" y="0"/>
            <a:chExt cx="7680" cy="32"/>
          </a:xfrm>
        </p:grpSpPr>
        <p:sp>
          <p:nvSpPr>
            <p:cNvPr id="10244" name="Line 4"/>
            <p:cNvSpPr>
              <a:spLocks noChangeShapeType="1"/>
            </p:cNvSpPr>
            <p:nvPr/>
          </p:nvSpPr>
          <p:spPr bwMode="auto">
            <a:xfrm>
              <a:off x="0" y="0"/>
              <a:ext cx="7680"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sp>
          <p:nvSpPr>
            <p:cNvPr id="10245" name="Line 5"/>
            <p:cNvSpPr>
              <a:spLocks noChangeShapeType="1"/>
            </p:cNvSpPr>
            <p:nvPr/>
          </p:nvSpPr>
          <p:spPr bwMode="auto">
            <a:xfrm>
              <a:off x="0" y="32"/>
              <a:ext cx="7680"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gr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ransition/>
  <p:txStyles>
    <p:titleStyle>
      <a:lvl1pPr algn="l" rtl="0" eaLnBrk="0" fontAlgn="base" hangingPunct="0">
        <a:lnSpc>
          <a:spcPct val="90000"/>
        </a:lnSpc>
        <a:spcBef>
          <a:spcPct val="0"/>
        </a:spcBef>
        <a:spcAft>
          <a:spcPct val="0"/>
        </a:spcAft>
        <a:defRPr sz="6400">
          <a:solidFill>
            <a:schemeClr val="tx1"/>
          </a:solidFill>
          <a:latin typeface="+mj-lt"/>
          <a:ea typeface="+mj-ea"/>
          <a:cs typeface="+mj-cs"/>
          <a:sym typeface="Didot" pitchFamily="-107" charset="0"/>
        </a:defRPr>
      </a:lvl1pPr>
      <a:lvl2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2pPr>
      <a:lvl3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3pPr>
      <a:lvl4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4pPr>
      <a:lvl5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5pPr>
      <a:lvl6pPr marL="4572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6pPr>
      <a:lvl7pPr marL="9144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7pPr>
      <a:lvl8pPr marL="13716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8pPr>
      <a:lvl9pPr marL="18288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9pPr>
    </p:titleStyle>
    <p:bodyStyle>
      <a:lvl1pPr marL="3683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1pPr>
      <a:lvl2pPr marL="7620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2pPr>
      <a:lvl3pPr marL="12065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3pPr>
      <a:lvl4pPr marL="16510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4pPr>
      <a:lvl5pPr marL="20955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5pPr>
      <a:lvl6pPr marL="25527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6pPr>
      <a:lvl7pPr marL="30099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7pPr>
      <a:lvl8pPr marL="34671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8pPr>
      <a:lvl9pPr marL="39243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42" name="Rectangle 1"/>
          <p:cNvSpPr>
            <a:spLocks noChangeArrowheads="1"/>
          </p:cNvSpPr>
          <p:nvPr>
            <p:ph type="body" idx="1"/>
          </p:nvPr>
        </p:nvSpPr>
        <p:spPr bwMode="auto">
          <a:xfrm>
            <a:off x="355600" y="2984500"/>
            <a:ext cx="5816600" cy="6324600"/>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Palatino" pitchFamily="-107" charset="0"/>
              </a:rPr>
              <a:t>Click to edit Master text styles</a:t>
            </a:r>
          </a:p>
          <a:p>
            <a:pPr lvl="1"/>
            <a:r>
              <a:rPr lang="en-US" smtClean="0">
                <a:sym typeface="Palatino" pitchFamily="-107" charset="0"/>
              </a:rPr>
              <a:t>Second level</a:t>
            </a:r>
          </a:p>
          <a:p>
            <a:pPr lvl="2"/>
            <a:r>
              <a:rPr lang="en-US" smtClean="0">
                <a:sym typeface="Palatino" pitchFamily="-107" charset="0"/>
              </a:rPr>
              <a:t>Third level</a:t>
            </a:r>
          </a:p>
          <a:p>
            <a:pPr lvl="3"/>
            <a:r>
              <a:rPr lang="en-US" smtClean="0">
                <a:sym typeface="Palatino" pitchFamily="-107" charset="0"/>
              </a:rPr>
              <a:t>Fourth level</a:t>
            </a:r>
          </a:p>
          <a:p>
            <a:pPr lvl="4"/>
            <a:r>
              <a:rPr lang="en-US" smtClean="0">
                <a:sym typeface="Palatino" pitchFamily="-107" charset="0"/>
              </a:rPr>
              <a:t>Fifth level</a:t>
            </a:r>
          </a:p>
        </p:txBody>
      </p:sp>
      <p:sp>
        <p:nvSpPr>
          <p:cNvPr id="10243" name="Rectangle 2"/>
          <p:cNvSpPr>
            <a:spLocks noChangeArrowheads="1"/>
          </p:cNvSpPr>
          <p:nvPr>
            <p:ph type="title"/>
          </p:nvPr>
        </p:nvSpPr>
        <p:spPr bwMode="auto">
          <a:xfrm>
            <a:off x="355600" y="444500"/>
            <a:ext cx="5816600" cy="2044700"/>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Didot" pitchFamily="-107" charset="0"/>
              </a:rPr>
              <a:t>Click to edit Master title style</a:t>
            </a:r>
          </a:p>
        </p:txBody>
      </p:sp>
      <p:grpSp>
        <p:nvGrpSpPr>
          <p:cNvPr id="10244" name="Group 3"/>
          <p:cNvGrpSpPr>
            <a:grpSpLocks/>
          </p:cNvGrpSpPr>
          <p:nvPr/>
        </p:nvGrpSpPr>
        <p:grpSpPr bwMode="auto">
          <a:xfrm>
            <a:off x="406400" y="2565400"/>
            <a:ext cx="5689600" cy="50800"/>
            <a:chOff x="0" y="0"/>
            <a:chExt cx="3584" cy="32"/>
          </a:xfrm>
        </p:grpSpPr>
        <p:sp>
          <p:nvSpPr>
            <p:cNvPr id="11268" name="Line 4"/>
            <p:cNvSpPr>
              <a:spLocks noChangeShapeType="1"/>
            </p:cNvSpPr>
            <p:nvPr/>
          </p:nvSpPr>
          <p:spPr bwMode="auto">
            <a:xfrm>
              <a:off x="0" y="0"/>
              <a:ext cx="3584"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sp>
          <p:nvSpPr>
            <p:cNvPr id="11269" name="Line 5"/>
            <p:cNvSpPr>
              <a:spLocks noChangeShapeType="1"/>
            </p:cNvSpPr>
            <p:nvPr/>
          </p:nvSpPr>
          <p:spPr bwMode="auto">
            <a:xfrm>
              <a:off x="0" y="32"/>
              <a:ext cx="3584"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grpSp>
    </p:spTree>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ransition/>
  <p:txStyles>
    <p:titleStyle>
      <a:lvl1pPr algn="l" rtl="0" eaLnBrk="0" fontAlgn="base" hangingPunct="0">
        <a:lnSpc>
          <a:spcPct val="90000"/>
        </a:lnSpc>
        <a:spcBef>
          <a:spcPct val="0"/>
        </a:spcBef>
        <a:spcAft>
          <a:spcPct val="0"/>
        </a:spcAft>
        <a:defRPr sz="6400">
          <a:solidFill>
            <a:schemeClr val="tx1"/>
          </a:solidFill>
          <a:latin typeface="+mj-lt"/>
          <a:ea typeface="+mj-ea"/>
          <a:cs typeface="+mj-cs"/>
          <a:sym typeface="Didot" pitchFamily="-107" charset="0"/>
        </a:defRPr>
      </a:lvl1pPr>
      <a:lvl2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2pPr>
      <a:lvl3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3pPr>
      <a:lvl4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4pPr>
      <a:lvl5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5pPr>
      <a:lvl6pPr marL="4572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6pPr>
      <a:lvl7pPr marL="9144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7pPr>
      <a:lvl8pPr marL="13716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8pPr>
      <a:lvl9pPr marL="18288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9pPr>
    </p:titleStyle>
    <p:bodyStyle>
      <a:lvl1pPr marL="3683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1pPr>
      <a:lvl2pPr marL="7620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2pPr>
      <a:lvl3pPr marL="12065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3pPr>
      <a:lvl4pPr marL="16510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4pPr>
      <a:lvl5pPr marL="20955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5pPr>
      <a:lvl6pPr marL="25527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6pPr>
      <a:lvl7pPr marL="30099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7pPr>
      <a:lvl8pPr marL="34671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8pPr>
      <a:lvl9pPr marL="39243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transition/>
  <p:txStyles>
    <p:titleStyle>
      <a:lvl1pPr algn="l" rtl="0" eaLnBrk="0" fontAlgn="base" hangingPunct="0">
        <a:lnSpc>
          <a:spcPct val="90000"/>
        </a:lnSpc>
        <a:spcBef>
          <a:spcPct val="0"/>
        </a:spcBef>
        <a:spcAft>
          <a:spcPct val="0"/>
        </a:spcAft>
        <a:defRPr sz="6400">
          <a:solidFill>
            <a:schemeClr val="tx1"/>
          </a:solidFill>
          <a:latin typeface="+mj-lt"/>
          <a:ea typeface="+mj-ea"/>
          <a:cs typeface="+mj-cs"/>
          <a:sym typeface="Didot" pitchFamily="-107" charset="0"/>
        </a:defRPr>
      </a:lvl1pPr>
      <a:lvl2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2pPr>
      <a:lvl3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3pPr>
      <a:lvl4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4pPr>
      <a:lvl5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5pPr>
      <a:lvl6pPr marL="4572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6pPr>
      <a:lvl7pPr marL="9144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7pPr>
      <a:lvl8pPr marL="13716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8pPr>
      <a:lvl9pPr marL="18288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9pPr>
    </p:titleStyle>
    <p:bodyStyle>
      <a:lvl1pPr marL="3683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1pPr>
      <a:lvl2pPr marL="8128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2pPr>
      <a:lvl3pPr marL="12573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3pPr>
      <a:lvl4pPr marL="17018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4pPr>
      <a:lvl5pPr marL="21463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5pPr>
      <a:lvl6pPr marL="26035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6pPr>
      <a:lvl7pPr marL="30607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7pPr>
      <a:lvl8pPr marL="35179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8pPr>
      <a:lvl9pPr marL="39751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1266" name="Rectangle 1"/>
          <p:cNvSpPr>
            <a:spLocks noChangeArrowheads="1"/>
          </p:cNvSpPr>
          <p:nvPr>
            <p:ph type="title"/>
          </p:nvPr>
        </p:nvSpPr>
        <p:spPr bwMode="auto">
          <a:xfrm>
            <a:off x="355600" y="444500"/>
            <a:ext cx="12293600" cy="2044700"/>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Didot" pitchFamily="-107" charset="0"/>
              </a:rPr>
              <a:t>Click to edit Master title style</a:t>
            </a:r>
          </a:p>
        </p:txBody>
      </p:sp>
      <p:grpSp>
        <p:nvGrpSpPr>
          <p:cNvPr id="11267" name="Group 2"/>
          <p:cNvGrpSpPr>
            <a:grpSpLocks/>
          </p:cNvGrpSpPr>
          <p:nvPr/>
        </p:nvGrpSpPr>
        <p:grpSpPr bwMode="auto">
          <a:xfrm>
            <a:off x="404813" y="2565400"/>
            <a:ext cx="12193587" cy="50800"/>
            <a:chOff x="0" y="0"/>
            <a:chExt cx="7680" cy="32"/>
          </a:xfrm>
        </p:grpSpPr>
        <p:sp>
          <p:nvSpPr>
            <p:cNvPr id="13315" name="Line 3"/>
            <p:cNvSpPr>
              <a:spLocks noChangeShapeType="1"/>
            </p:cNvSpPr>
            <p:nvPr/>
          </p:nvSpPr>
          <p:spPr bwMode="auto">
            <a:xfrm>
              <a:off x="0" y="0"/>
              <a:ext cx="7680"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sp>
          <p:nvSpPr>
            <p:cNvPr id="13316" name="Line 4"/>
            <p:cNvSpPr>
              <a:spLocks noChangeShapeType="1"/>
            </p:cNvSpPr>
            <p:nvPr/>
          </p:nvSpPr>
          <p:spPr bwMode="auto">
            <a:xfrm>
              <a:off x="0" y="32"/>
              <a:ext cx="7680"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gr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p:txStyles>
    <p:titleStyle>
      <a:lvl1pPr algn="l" rtl="0" eaLnBrk="0" fontAlgn="base" hangingPunct="0">
        <a:lnSpc>
          <a:spcPct val="90000"/>
        </a:lnSpc>
        <a:spcBef>
          <a:spcPct val="0"/>
        </a:spcBef>
        <a:spcAft>
          <a:spcPct val="0"/>
        </a:spcAft>
        <a:defRPr sz="6400">
          <a:solidFill>
            <a:schemeClr val="tx1"/>
          </a:solidFill>
          <a:latin typeface="+mj-lt"/>
          <a:ea typeface="+mj-ea"/>
          <a:cs typeface="+mj-cs"/>
          <a:sym typeface="Didot" pitchFamily="-107" charset="0"/>
        </a:defRPr>
      </a:lvl1pPr>
      <a:lvl2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2pPr>
      <a:lvl3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3pPr>
      <a:lvl4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4pPr>
      <a:lvl5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5pPr>
      <a:lvl6pPr marL="4572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6pPr>
      <a:lvl7pPr marL="9144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7pPr>
      <a:lvl8pPr marL="13716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8pPr>
      <a:lvl9pPr marL="18288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9pPr>
    </p:titleStyle>
    <p:bodyStyle>
      <a:lvl1pPr marL="3683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1pPr>
      <a:lvl2pPr marL="8128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2pPr>
      <a:lvl3pPr marL="12573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3pPr>
      <a:lvl4pPr marL="17018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4pPr>
      <a:lvl5pPr marL="21463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5pPr>
      <a:lvl6pPr marL="26035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6pPr>
      <a:lvl7pPr marL="30607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7pPr>
      <a:lvl8pPr marL="35179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8pPr>
      <a:lvl9pPr marL="39751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1"/>
          <p:cNvSpPr>
            <a:spLocks noChangeArrowheads="1"/>
          </p:cNvSpPr>
          <p:nvPr>
            <p:ph type="body" idx="1"/>
          </p:nvPr>
        </p:nvSpPr>
        <p:spPr bwMode="auto">
          <a:xfrm>
            <a:off x="355600" y="2984500"/>
            <a:ext cx="12293600" cy="6324600"/>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Palatino" pitchFamily="-107" charset="0"/>
              </a:rPr>
              <a:t>Click to edit Master text styles</a:t>
            </a:r>
          </a:p>
          <a:p>
            <a:pPr lvl="1"/>
            <a:r>
              <a:rPr lang="en-US" smtClean="0">
                <a:sym typeface="Palatino" pitchFamily="-107" charset="0"/>
              </a:rPr>
              <a:t>Second level</a:t>
            </a:r>
          </a:p>
          <a:p>
            <a:pPr lvl="2"/>
            <a:r>
              <a:rPr lang="en-US" smtClean="0">
                <a:sym typeface="Palatino" pitchFamily="-107" charset="0"/>
              </a:rPr>
              <a:t>Third level</a:t>
            </a:r>
          </a:p>
          <a:p>
            <a:pPr lvl="3"/>
            <a:r>
              <a:rPr lang="en-US" smtClean="0">
                <a:sym typeface="Palatino" pitchFamily="-107" charset="0"/>
              </a:rPr>
              <a:t>Fourth level</a:t>
            </a:r>
          </a:p>
          <a:p>
            <a:pPr lvl="4"/>
            <a:r>
              <a:rPr lang="en-US" smtClean="0">
                <a:sym typeface="Palatino" pitchFamily="-107" charset="0"/>
              </a:rPr>
              <a:t>Fifth level</a:t>
            </a:r>
          </a:p>
        </p:txBody>
      </p:sp>
      <p:sp>
        <p:nvSpPr>
          <p:cNvPr id="2051" name="Rectangle 2"/>
          <p:cNvSpPr>
            <a:spLocks noChangeArrowheads="1"/>
          </p:cNvSpPr>
          <p:nvPr>
            <p:ph type="title"/>
          </p:nvPr>
        </p:nvSpPr>
        <p:spPr bwMode="auto">
          <a:xfrm>
            <a:off x="355600" y="444500"/>
            <a:ext cx="12293600" cy="2044700"/>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Didot" pitchFamily="-107" charset="0"/>
              </a:rPr>
              <a:t>Click to edit Master title style</a:t>
            </a:r>
          </a:p>
        </p:txBody>
      </p:sp>
      <p:grpSp>
        <p:nvGrpSpPr>
          <p:cNvPr id="2052" name="Group 3"/>
          <p:cNvGrpSpPr>
            <a:grpSpLocks/>
          </p:cNvGrpSpPr>
          <p:nvPr/>
        </p:nvGrpSpPr>
        <p:grpSpPr bwMode="auto">
          <a:xfrm>
            <a:off x="404813" y="2565400"/>
            <a:ext cx="12193587" cy="50800"/>
            <a:chOff x="0" y="0"/>
            <a:chExt cx="7680" cy="32"/>
          </a:xfrm>
        </p:grpSpPr>
        <p:sp>
          <p:nvSpPr>
            <p:cNvPr id="2" name="Line 4"/>
            <p:cNvSpPr>
              <a:spLocks noChangeShapeType="1"/>
            </p:cNvSpPr>
            <p:nvPr/>
          </p:nvSpPr>
          <p:spPr bwMode="auto">
            <a:xfrm>
              <a:off x="0" y="0"/>
              <a:ext cx="7680"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sp>
          <p:nvSpPr>
            <p:cNvPr id="2053" name="Line 5"/>
            <p:cNvSpPr>
              <a:spLocks noChangeShapeType="1"/>
            </p:cNvSpPr>
            <p:nvPr/>
          </p:nvSpPr>
          <p:spPr bwMode="auto">
            <a:xfrm>
              <a:off x="0" y="32"/>
              <a:ext cx="7680"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gr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ransition/>
  <p:txStyles>
    <p:titleStyle>
      <a:lvl1pPr algn="l" rtl="0" eaLnBrk="0" fontAlgn="base" hangingPunct="0">
        <a:lnSpc>
          <a:spcPct val="90000"/>
        </a:lnSpc>
        <a:spcBef>
          <a:spcPct val="0"/>
        </a:spcBef>
        <a:spcAft>
          <a:spcPct val="0"/>
        </a:spcAft>
        <a:defRPr sz="6400">
          <a:solidFill>
            <a:schemeClr val="tx1"/>
          </a:solidFill>
          <a:latin typeface="+mj-lt"/>
          <a:ea typeface="+mj-ea"/>
          <a:cs typeface="+mj-cs"/>
          <a:sym typeface="Didot" pitchFamily="-107" charset="0"/>
        </a:defRPr>
      </a:lvl1pPr>
      <a:lvl2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2pPr>
      <a:lvl3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3pPr>
      <a:lvl4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4pPr>
      <a:lvl5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5pPr>
      <a:lvl6pPr marL="4572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6pPr>
      <a:lvl7pPr marL="9144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7pPr>
      <a:lvl8pPr marL="13716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8pPr>
      <a:lvl9pPr marL="18288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9pPr>
    </p:titleStyle>
    <p:bodyStyle>
      <a:lvl1pPr marL="3683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1pPr>
      <a:lvl2pPr marL="7620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2pPr>
      <a:lvl3pPr marL="12065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3pPr>
      <a:lvl4pPr marL="16510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4pPr>
      <a:lvl5pPr marL="20955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5pPr>
      <a:lvl6pPr marL="25527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6pPr>
      <a:lvl7pPr marL="30099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7pPr>
      <a:lvl8pPr marL="34671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8pPr>
      <a:lvl9pPr marL="39243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ransition/>
  <p:txStyles>
    <p:titleStyle>
      <a:lvl1pPr algn="l" rtl="0" eaLnBrk="0" fontAlgn="base" hangingPunct="0">
        <a:lnSpc>
          <a:spcPct val="90000"/>
        </a:lnSpc>
        <a:spcBef>
          <a:spcPct val="0"/>
        </a:spcBef>
        <a:spcAft>
          <a:spcPct val="0"/>
        </a:spcAft>
        <a:defRPr sz="6400">
          <a:solidFill>
            <a:schemeClr val="tx1"/>
          </a:solidFill>
          <a:latin typeface="+mj-lt"/>
          <a:ea typeface="+mj-ea"/>
          <a:cs typeface="+mj-cs"/>
          <a:sym typeface="Didot" pitchFamily="-107" charset="0"/>
        </a:defRPr>
      </a:lvl1pPr>
      <a:lvl2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2pPr>
      <a:lvl3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3pPr>
      <a:lvl4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4pPr>
      <a:lvl5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5pPr>
      <a:lvl6pPr marL="4572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6pPr>
      <a:lvl7pPr marL="9144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7pPr>
      <a:lvl8pPr marL="13716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8pPr>
      <a:lvl9pPr marL="18288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9pPr>
    </p:titleStyle>
    <p:bodyStyle>
      <a:lvl1pPr marL="368300" indent="-368300" algn="l" rtl="0" eaLnBrk="0" fontAlgn="base" hangingPunct="0">
        <a:lnSpc>
          <a:spcPct val="120000"/>
        </a:lnSpc>
        <a:spcBef>
          <a:spcPts val="3800"/>
        </a:spcBef>
        <a:spcAft>
          <a:spcPct val="0"/>
        </a:spcAft>
        <a:buClr>
          <a:srgbClr val="4A72A9"/>
        </a:buClr>
        <a:buSzPct val="50000"/>
        <a:buFont typeface="Zapf Dingbats" pitchFamily="-107" charset="2"/>
        <a:buChar char="✤"/>
        <a:defRPr sz="3800">
          <a:solidFill>
            <a:srgbClr val="000000"/>
          </a:solidFill>
          <a:latin typeface="+mn-lt"/>
          <a:ea typeface="+mn-ea"/>
          <a:cs typeface="+mn-cs"/>
          <a:sym typeface="Palatino" pitchFamily="-107" charset="0"/>
        </a:defRPr>
      </a:lvl1pPr>
      <a:lvl2pPr marL="812800" indent="-368300" algn="l" rtl="0" eaLnBrk="0" fontAlgn="base" hangingPunct="0">
        <a:lnSpc>
          <a:spcPct val="120000"/>
        </a:lnSpc>
        <a:spcBef>
          <a:spcPts val="3800"/>
        </a:spcBef>
        <a:spcAft>
          <a:spcPct val="0"/>
        </a:spcAft>
        <a:buClr>
          <a:srgbClr val="4A72A9"/>
        </a:buClr>
        <a:buSzPct val="50000"/>
        <a:buFont typeface="Zapf Dingbats" pitchFamily="-107" charset="2"/>
        <a:buChar char="✤"/>
        <a:defRPr sz="3800">
          <a:solidFill>
            <a:srgbClr val="000000"/>
          </a:solidFill>
          <a:latin typeface="+mn-lt"/>
          <a:ea typeface="+mn-ea"/>
          <a:cs typeface="+mn-cs"/>
          <a:sym typeface="Palatino" pitchFamily="-107" charset="0"/>
        </a:defRPr>
      </a:lvl2pPr>
      <a:lvl3pPr marL="1257300" indent="-368300" algn="l" rtl="0" eaLnBrk="0" fontAlgn="base" hangingPunct="0">
        <a:lnSpc>
          <a:spcPct val="120000"/>
        </a:lnSpc>
        <a:spcBef>
          <a:spcPts val="3800"/>
        </a:spcBef>
        <a:spcAft>
          <a:spcPct val="0"/>
        </a:spcAft>
        <a:buClr>
          <a:srgbClr val="4A72A9"/>
        </a:buClr>
        <a:buSzPct val="50000"/>
        <a:buFont typeface="Zapf Dingbats" pitchFamily="-107" charset="2"/>
        <a:buChar char="✤"/>
        <a:defRPr sz="3800">
          <a:solidFill>
            <a:srgbClr val="000000"/>
          </a:solidFill>
          <a:latin typeface="+mn-lt"/>
          <a:ea typeface="+mn-ea"/>
          <a:cs typeface="+mn-cs"/>
          <a:sym typeface="Palatino" pitchFamily="-107" charset="0"/>
        </a:defRPr>
      </a:lvl3pPr>
      <a:lvl4pPr marL="1701800" indent="-368300" algn="l" rtl="0" eaLnBrk="0" fontAlgn="base" hangingPunct="0">
        <a:lnSpc>
          <a:spcPct val="120000"/>
        </a:lnSpc>
        <a:spcBef>
          <a:spcPts val="3800"/>
        </a:spcBef>
        <a:spcAft>
          <a:spcPct val="0"/>
        </a:spcAft>
        <a:buClr>
          <a:srgbClr val="4A72A9"/>
        </a:buClr>
        <a:buSzPct val="50000"/>
        <a:buFont typeface="Zapf Dingbats" pitchFamily="-107" charset="2"/>
        <a:buChar char="✤"/>
        <a:defRPr sz="3800">
          <a:solidFill>
            <a:srgbClr val="000000"/>
          </a:solidFill>
          <a:latin typeface="+mn-lt"/>
          <a:ea typeface="+mn-ea"/>
          <a:cs typeface="+mn-cs"/>
          <a:sym typeface="Palatino" pitchFamily="-107" charset="0"/>
        </a:defRPr>
      </a:lvl4pPr>
      <a:lvl5pPr marL="2146300" indent="-368300" algn="l" rtl="0" eaLnBrk="0" fontAlgn="base" hangingPunct="0">
        <a:lnSpc>
          <a:spcPct val="120000"/>
        </a:lnSpc>
        <a:spcBef>
          <a:spcPts val="3800"/>
        </a:spcBef>
        <a:spcAft>
          <a:spcPct val="0"/>
        </a:spcAft>
        <a:buClr>
          <a:srgbClr val="4A72A9"/>
        </a:buClr>
        <a:buSzPct val="50000"/>
        <a:buFont typeface="Zapf Dingbats" pitchFamily="-107" charset="2"/>
        <a:buChar char="✤"/>
        <a:defRPr sz="3800">
          <a:solidFill>
            <a:srgbClr val="000000"/>
          </a:solidFill>
          <a:latin typeface="+mn-lt"/>
          <a:ea typeface="+mn-ea"/>
          <a:cs typeface="+mn-cs"/>
          <a:sym typeface="Palatino" pitchFamily="-107" charset="0"/>
        </a:defRPr>
      </a:lvl5pPr>
      <a:lvl6pPr marL="2603500" indent="-368300" algn="l" rtl="0" fontAlgn="base">
        <a:lnSpc>
          <a:spcPct val="120000"/>
        </a:lnSpc>
        <a:spcBef>
          <a:spcPts val="3800"/>
        </a:spcBef>
        <a:spcAft>
          <a:spcPct val="0"/>
        </a:spcAft>
        <a:buClr>
          <a:srgbClr val="4A72A9"/>
        </a:buClr>
        <a:buSzPct val="50000"/>
        <a:buFont typeface="Zapf Dingbats" pitchFamily="-111" charset="2"/>
        <a:buChar char="✤"/>
        <a:defRPr sz="3800">
          <a:solidFill>
            <a:srgbClr val="000000"/>
          </a:solidFill>
          <a:latin typeface="+mn-lt"/>
          <a:ea typeface="+mn-ea"/>
          <a:cs typeface="+mn-cs"/>
          <a:sym typeface="Palatino" pitchFamily="-111" charset="0"/>
        </a:defRPr>
      </a:lvl6pPr>
      <a:lvl7pPr marL="3060700" indent="-368300" algn="l" rtl="0" fontAlgn="base">
        <a:lnSpc>
          <a:spcPct val="120000"/>
        </a:lnSpc>
        <a:spcBef>
          <a:spcPts val="3800"/>
        </a:spcBef>
        <a:spcAft>
          <a:spcPct val="0"/>
        </a:spcAft>
        <a:buClr>
          <a:srgbClr val="4A72A9"/>
        </a:buClr>
        <a:buSzPct val="50000"/>
        <a:buFont typeface="Zapf Dingbats" pitchFamily="-111" charset="2"/>
        <a:buChar char="✤"/>
        <a:defRPr sz="3800">
          <a:solidFill>
            <a:srgbClr val="000000"/>
          </a:solidFill>
          <a:latin typeface="+mn-lt"/>
          <a:ea typeface="+mn-ea"/>
          <a:cs typeface="+mn-cs"/>
          <a:sym typeface="Palatino" pitchFamily="-111" charset="0"/>
        </a:defRPr>
      </a:lvl7pPr>
      <a:lvl8pPr marL="3517900" indent="-368300" algn="l" rtl="0" fontAlgn="base">
        <a:lnSpc>
          <a:spcPct val="120000"/>
        </a:lnSpc>
        <a:spcBef>
          <a:spcPts val="3800"/>
        </a:spcBef>
        <a:spcAft>
          <a:spcPct val="0"/>
        </a:spcAft>
        <a:buClr>
          <a:srgbClr val="4A72A9"/>
        </a:buClr>
        <a:buSzPct val="50000"/>
        <a:buFont typeface="Zapf Dingbats" pitchFamily="-111" charset="2"/>
        <a:buChar char="✤"/>
        <a:defRPr sz="3800">
          <a:solidFill>
            <a:srgbClr val="000000"/>
          </a:solidFill>
          <a:latin typeface="+mn-lt"/>
          <a:ea typeface="+mn-ea"/>
          <a:cs typeface="+mn-cs"/>
          <a:sym typeface="Palatino" pitchFamily="-111" charset="0"/>
        </a:defRPr>
      </a:lvl8pPr>
      <a:lvl9pPr marL="3975100" indent="-368300" algn="l" rtl="0" fontAlgn="base">
        <a:lnSpc>
          <a:spcPct val="120000"/>
        </a:lnSpc>
        <a:spcBef>
          <a:spcPts val="3800"/>
        </a:spcBef>
        <a:spcAft>
          <a:spcPct val="0"/>
        </a:spcAft>
        <a:buClr>
          <a:srgbClr val="4A72A9"/>
        </a:buClr>
        <a:buSzPct val="50000"/>
        <a:buFont typeface="Zapf Dingbats" pitchFamily="-111" charset="2"/>
        <a:buChar char="✤"/>
        <a:defRPr sz="3800">
          <a:solidFill>
            <a:srgbClr val="000000"/>
          </a:solidFill>
          <a:latin typeface="+mn-lt"/>
          <a:ea typeface="+mn-ea"/>
          <a:cs typeface="+mn-cs"/>
          <a:sym typeface="Palatino" pitchFamily="-111"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1"/>
          <p:cNvSpPr>
            <a:spLocks noChangeArrowheads="1"/>
          </p:cNvSpPr>
          <p:nvPr>
            <p:ph type="body" idx="1"/>
          </p:nvPr>
        </p:nvSpPr>
        <p:spPr bwMode="auto">
          <a:xfrm>
            <a:off x="355600" y="8001000"/>
            <a:ext cx="12293600" cy="508000"/>
          </a:xfrm>
          <a:prstGeom prst="rect">
            <a:avLst/>
          </a:prstGeom>
          <a:noFill/>
          <a:ln w="12700">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Palatino" pitchFamily="-107" charset="0"/>
              </a:rPr>
              <a:t>Click to edit Master text styles</a:t>
            </a:r>
          </a:p>
          <a:p>
            <a:pPr lvl="1"/>
            <a:r>
              <a:rPr lang="en-US" smtClean="0">
                <a:sym typeface="Palatino" pitchFamily="-107" charset="0"/>
              </a:rPr>
              <a:t>Second level</a:t>
            </a:r>
          </a:p>
          <a:p>
            <a:pPr lvl="2"/>
            <a:r>
              <a:rPr lang="en-US" smtClean="0">
                <a:sym typeface="Palatino" pitchFamily="-107" charset="0"/>
              </a:rPr>
              <a:t>Third level</a:t>
            </a:r>
          </a:p>
          <a:p>
            <a:pPr lvl="3"/>
            <a:r>
              <a:rPr lang="en-US" smtClean="0">
                <a:sym typeface="Palatino" pitchFamily="-107" charset="0"/>
              </a:rPr>
              <a:t>Fourth level</a:t>
            </a:r>
          </a:p>
          <a:p>
            <a:pPr lvl="4"/>
            <a:r>
              <a:rPr lang="en-US" smtClean="0">
                <a:sym typeface="Palatino" pitchFamily="-107" charset="0"/>
              </a:rPr>
              <a:t>Fifth level</a:t>
            </a:r>
          </a:p>
        </p:txBody>
      </p:sp>
      <p:sp>
        <p:nvSpPr>
          <p:cNvPr id="3075" name="Rectangle 2"/>
          <p:cNvSpPr>
            <a:spLocks noChangeArrowheads="1"/>
          </p:cNvSpPr>
          <p:nvPr>
            <p:ph type="title"/>
          </p:nvPr>
        </p:nvSpPr>
        <p:spPr bwMode="auto">
          <a:xfrm>
            <a:off x="355600" y="6908800"/>
            <a:ext cx="12293600" cy="1104900"/>
          </a:xfrm>
          <a:prstGeom prst="rect">
            <a:avLst/>
          </a:prstGeom>
          <a:noFill/>
          <a:ln w="12700">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Didot" pitchFamily="-107" charset="0"/>
              </a:rPr>
              <a:t>Click to edit Master title style</a:t>
            </a:r>
          </a:p>
        </p:txBody>
      </p:sp>
      <p:grpSp>
        <p:nvGrpSpPr>
          <p:cNvPr id="3076" name="Group 3"/>
          <p:cNvGrpSpPr>
            <a:grpSpLocks/>
          </p:cNvGrpSpPr>
          <p:nvPr/>
        </p:nvGrpSpPr>
        <p:grpSpPr bwMode="auto">
          <a:xfrm>
            <a:off x="404813" y="8623300"/>
            <a:ext cx="12193587" cy="50800"/>
            <a:chOff x="0" y="0"/>
            <a:chExt cx="7680" cy="32"/>
          </a:xfrm>
        </p:grpSpPr>
        <p:sp>
          <p:nvSpPr>
            <p:cNvPr id="4100" name="Line 4"/>
            <p:cNvSpPr>
              <a:spLocks noChangeShapeType="1"/>
            </p:cNvSpPr>
            <p:nvPr/>
          </p:nvSpPr>
          <p:spPr bwMode="auto">
            <a:xfrm>
              <a:off x="0" y="0"/>
              <a:ext cx="7680"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sp>
          <p:nvSpPr>
            <p:cNvPr id="4101" name="Line 5"/>
            <p:cNvSpPr>
              <a:spLocks noChangeShapeType="1"/>
            </p:cNvSpPr>
            <p:nvPr/>
          </p:nvSpPr>
          <p:spPr bwMode="auto">
            <a:xfrm>
              <a:off x="0" y="32"/>
              <a:ext cx="7680"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gr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ransition/>
  <p:txStyles>
    <p:titleStyle>
      <a:lvl1pPr algn="l" rtl="0" eaLnBrk="0" fontAlgn="base" hangingPunct="0">
        <a:spcBef>
          <a:spcPct val="0"/>
        </a:spcBef>
        <a:spcAft>
          <a:spcPct val="0"/>
        </a:spcAft>
        <a:defRPr sz="6400">
          <a:solidFill>
            <a:schemeClr val="tx1"/>
          </a:solidFill>
          <a:latin typeface="+mj-lt"/>
          <a:ea typeface="+mj-ea"/>
          <a:cs typeface="+mj-cs"/>
          <a:sym typeface="Didot" pitchFamily="-107" charset="0"/>
        </a:defRPr>
      </a:lvl1pPr>
      <a:lvl2pPr algn="l" rtl="0" eaLnBrk="0" fontAlgn="base" hangingPunct="0">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2pPr>
      <a:lvl3pPr algn="l" rtl="0" eaLnBrk="0" fontAlgn="base" hangingPunct="0">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3pPr>
      <a:lvl4pPr algn="l" rtl="0" eaLnBrk="0" fontAlgn="base" hangingPunct="0">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4pPr>
      <a:lvl5pPr algn="l" rtl="0" eaLnBrk="0" fontAlgn="base" hangingPunct="0">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5pPr>
      <a:lvl6pPr marL="457200" algn="l" rtl="0" fontAlgn="base">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6pPr>
      <a:lvl7pPr marL="914400" algn="l" rtl="0" fontAlgn="base">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7pPr>
      <a:lvl8pPr marL="1371600" algn="l" rtl="0" fontAlgn="base">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8pPr>
      <a:lvl9pPr marL="1828800" algn="l" rtl="0" fontAlgn="base">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9pPr>
    </p:titleStyle>
    <p:bodyStyle>
      <a:lvl1pPr marL="342900" indent="-342900" algn="just" rtl="0" eaLnBrk="0" fontAlgn="base" hangingPunct="0">
        <a:lnSpc>
          <a:spcPct val="90000"/>
        </a:lnSpc>
        <a:spcBef>
          <a:spcPct val="0"/>
        </a:spcBef>
        <a:spcAft>
          <a:spcPct val="0"/>
        </a:spcAft>
        <a:defRPr sz="2400">
          <a:solidFill>
            <a:srgbClr val="4A72A9"/>
          </a:solidFill>
          <a:latin typeface="+mn-lt"/>
          <a:ea typeface="+mn-ea"/>
          <a:cs typeface="+mn-cs"/>
          <a:sym typeface="Palatino" pitchFamily="-107" charset="0"/>
        </a:defRPr>
      </a:lvl1pPr>
      <a:lvl2pPr marL="742950" indent="-285750" algn="just" rtl="0" eaLnBrk="0" fontAlgn="base" hangingPunct="0">
        <a:lnSpc>
          <a:spcPct val="90000"/>
        </a:lnSpc>
        <a:spcBef>
          <a:spcPct val="0"/>
        </a:spcBef>
        <a:spcAft>
          <a:spcPct val="0"/>
        </a:spcAft>
        <a:defRPr sz="2400">
          <a:solidFill>
            <a:srgbClr val="4A72A9"/>
          </a:solidFill>
          <a:latin typeface="+mn-lt"/>
          <a:ea typeface="+mn-ea"/>
          <a:cs typeface="+mn-cs"/>
          <a:sym typeface="Palatino" pitchFamily="-107" charset="0"/>
        </a:defRPr>
      </a:lvl2pPr>
      <a:lvl3pPr marL="1143000" indent="-228600" algn="just" rtl="0" eaLnBrk="0" fontAlgn="base" hangingPunct="0">
        <a:lnSpc>
          <a:spcPct val="90000"/>
        </a:lnSpc>
        <a:spcBef>
          <a:spcPct val="0"/>
        </a:spcBef>
        <a:spcAft>
          <a:spcPct val="0"/>
        </a:spcAft>
        <a:defRPr sz="2400">
          <a:solidFill>
            <a:srgbClr val="4A72A9"/>
          </a:solidFill>
          <a:latin typeface="+mn-lt"/>
          <a:ea typeface="+mn-ea"/>
          <a:cs typeface="+mn-cs"/>
          <a:sym typeface="Palatino" pitchFamily="-107" charset="0"/>
        </a:defRPr>
      </a:lvl3pPr>
      <a:lvl4pPr marL="1600200" indent="-228600" algn="just" rtl="0" eaLnBrk="0" fontAlgn="base" hangingPunct="0">
        <a:lnSpc>
          <a:spcPct val="90000"/>
        </a:lnSpc>
        <a:spcBef>
          <a:spcPct val="0"/>
        </a:spcBef>
        <a:spcAft>
          <a:spcPct val="0"/>
        </a:spcAft>
        <a:defRPr sz="2400">
          <a:solidFill>
            <a:srgbClr val="4A72A9"/>
          </a:solidFill>
          <a:latin typeface="+mn-lt"/>
          <a:ea typeface="+mn-ea"/>
          <a:cs typeface="+mn-cs"/>
          <a:sym typeface="Palatino" pitchFamily="-107" charset="0"/>
        </a:defRPr>
      </a:lvl4pPr>
      <a:lvl5pPr marL="2057400" indent="-228600" algn="just" rtl="0" eaLnBrk="0" fontAlgn="base" hangingPunct="0">
        <a:lnSpc>
          <a:spcPct val="90000"/>
        </a:lnSpc>
        <a:spcBef>
          <a:spcPct val="0"/>
        </a:spcBef>
        <a:spcAft>
          <a:spcPct val="0"/>
        </a:spcAft>
        <a:defRPr sz="2400">
          <a:solidFill>
            <a:srgbClr val="4A72A9"/>
          </a:solidFill>
          <a:latin typeface="+mn-lt"/>
          <a:ea typeface="+mn-ea"/>
          <a:cs typeface="+mn-cs"/>
          <a:sym typeface="Palatino" pitchFamily="-107" charset="0"/>
        </a:defRPr>
      </a:lvl5pPr>
      <a:lvl6pPr marL="457200" algn="just" rtl="0" fontAlgn="base">
        <a:lnSpc>
          <a:spcPct val="90000"/>
        </a:lnSpc>
        <a:spcBef>
          <a:spcPct val="0"/>
        </a:spcBef>
        <a:spcAft>
          <a:spcPct val="0"/>
        </a:spcAft>
        <a:defRPr sz="2400">
          <a:solidFill>
            <a:srgbClr val="4A72A9"/>
          </a:solidFill>
          <a:latin typeface="+mn-lt"/>
          <a:ea typeface="+mn-ea"/>
          <a:cs typeface="+mn-cs"/>
          <a:sym typeface="Palatino" pitchFamily="-111" charset="0"/>
        </a:defRPr>
      </a:lvl6pPr>
      <a:lvl7pPr marL="914400" algn="just" rtl="0" fontAlgn="base">
        <a:lnSpc>
          <a:spcPct val="90000"/>
        </a:lnSpc>
        <a:spcBef>
          <a:spcPct val="0"/>
        </a:spcBef>
        <a:spcAft>
          <a:spcPct val="0"/>
        </a:spcAft>
        <a:defRPr sz="2400">
          <a:solidFill>
            <a:srgbClr val="4A72A9"/>
          </a:solidFill>
          <a:latin typeface="+mn-lt"/>
          <a:ea typeface="+mn-ea"/>
          <a:cs typeface="+mn-cs"/>
          <a:sym typeface="Palatino" pitchFamily="-111" charset="0"/>
        </a:defRPr>
      </a:lvl7pPr>
      <a:lvl8pPr marL="1371600" algn="just" rtl="0" fontAlgn="base">
        <a:lnSpc>
          <a:spcPct val="90000"/>
        </a:lnSpc>
        <a:spcBef>
          <a:spcPct val="0"/>
        </a:spcBef>
        <a:spcAft>
          <a:spcPct val="0"/>
        </a:spcAft>
        <a:defRPr sz="2400">
          <a:solidFill>
            <a:srgbClr val="4A72A9"/>
          </a:solidFill>
          <a:latin typeface="+mn-lt"/>
          <a:ea typeface="+mn-ea"/>
          <a:cs typeface="+mn-cs"/>
          <a:sym typeface="Palatino" pitchFamily="-111" charset="0"/>
        </a:defRPr>
      </a:lvl8pPr>
      <a:lvl9pPr marL="1828800" algn="just" rtl="0" fontAlgn="base">
        <a:lnSpc>
          <a:spcPct val="90000"/>
        </a:lnSpc>
        <a:spcBef>
          <a:spcPct val="0"/>
        </a:spcBef>
        <a:spcAft>
          <a:spcPct val="0"/>
        </a:spcAft>
        <a:defRPr sz="2400">
          <a:solidFill>
            <a:srgbClr val="4A72A9"/>
          </a:solidFill>
          <a:latin typeface="+mn-lt"/>
          <a:ea typeface="+mn-ea"/>
          <a:cs typeface="+mn-cs"/>
          <a:sym typeface="Palatino" pitchFamily="-111"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098" name="Rectangle 1"/>
          <p:cNvSpPr>
            <a:spLocks noChangeArrowheads="1"/>
          </p:cNvSpPr>
          <p:nvPr>
            <p:ph type="body" idx="1"/>
          </p:nvPr>
        </p:nvSpPr>
        <p:spPr bwMode="auto">
          <a:xfrm>
            <a:off x="355600" y="5410200"/>
            <a:ext cx="5816600" cy="1663700"/>
          </a:xfrm>
          <a:prstGeom prst="rect">
            <a:avLst/>
          </a:prstGeom>
          <a:noFill/>
          <a:ln w="12700">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Palatino" pitchFamily="-107" charset="0"/>
              </a:rPr>
              <a:t>Click to edit Master text styles</a:t>
            </a:r>
          </a:p>
          <a:p>
            <a:pPr lvl="1"/>
            <a:r>
              <a:rPr lang="en-US" smtClean="0">
                <a:sym typeface="Palatino" pitchFamily="-107" charset="0"/>
              </a:rPr>
              <a:t>Second level</a:t>
            </a:r>
          </a:p>
          <a:p>
            <a:pPr lvl="2"/>
            <a:r>
              <a:rPr lang="en-US" smtClean="0">
                <a:sym typeface="Palatino" pitchFamily="-107" charset="0"/>
              </a:rPr>
              <a:t>Third level</a:t>
            </a:r>
          </a:p>
          <a:p>
            <a:pPr lvl="3"/>
            <a:r>
              <a:rPr lang="en-US" smtClean="0">
                <a:sym typeface="Palatino" pitchFamily="-107" charset="0"/>
              </a:rPr>
              <a:t>Fourth level</a:t>
            </a:r>
          </a:p>
          <a:p>
            <a:pPr lvl="4"/>
            <a:r>
              <a:rPr lang="en-US" smtClean="0">
                <a:sym typeface="Palatino" pitchFamily="-107" charset="0"/>
              </a:rPr>
              <a:t>Fifth level</a:t>
            </a:r>
          </a:p>
        </p:txBody>
      </p:sp>
      <p:sp>
        <p:nvSpPr>
          <p:cNvPr id="4099" name="Rectangle 2"/>
          <p:cNvSpPr>
            <a:spLocks noChangeArrowheads="1"/>
          </p:cNvSpPr>
          <p:nvPr>
            <p:ph type="title"/>
          </p:nvPr>
        </p:nvSpPr>
        <p:spPr bwMode="auto">
          <a:xfrm>
            <a:off x="355600" y="1930400"/>
            <a:ext cx="5816600" cy="3238500"/>
          </a:xfrm>
          <a:prstGeom prst="rect">
            <a:avLst/>
          </a:prstGeom>
          <a:noFill/>
          <a:ln w="12700">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Didot" pitchFamily="-107" charset="0"/>
              </a:rPr>
              <a:t>Click to edit Master title style</a:t>
            </a:r>
          </a:p>
        </p:txBody>
      </p:sp>
      <p:grpSp>
        <p:nvGrpSpPr>
          <p:cNvPr id="4100" name="Group 3"/>
          <p:cNvGrpSpPr>
            <a:grpSpLocks/>
          </p:cNvGrpSpPr>
          <p:nvPr/>
        </p:nvGrpSpPr>
        <p:grpSpPr bwMode="auto">
          <a:xfrm>
            <a:off x="406400" y="5270500"/>
            <a:ext cx="5689600" cy="50800"/>
            <a:chOff x="0" y="0"/>
            <a:chExt cx="3584" cy="32"/>
          </a:xfrm>
        </p:grpSpPr>
        <p:sp>
          <p:nvSpPr>
            <p:cNvPr id="5124" name="Line 4"/>
            <p:cNvSpPr>
              <a:spLocks noChangeShapeType="1"/>
            </p:cNvSpPr>
            <p:nvPr/>
          </p:nvSpPr>
          <p:spPr bwMode="auto">
            <a:xfrm>
              <a:off x="0" y="0"/>
              <a:ext cx="3584"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sp>
          <p:nvSpPr>
            <p:cNvPr id="5125" name="Line 5"/>
            <p:cNvSpPr>
              <a:spLocks noChangeShapeType="1"/>
            </p:cNvSpPr>
            <p:nvPr/>
          </p:nvSpPr>
          <p:spPr bwMode="auto">
            <a:xfrm>
              <a:off x="0" y="32"/>
              <a:ext cx="3584"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gr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ransition/>
  <p:txStyles>
    <p:titleStyle>
      <a:lvl1pPr algn="l" rtl="0" eaLnBrk="0" fontAlgn="base" hangingPunct="0">
        <a:spcBef>
          <a:spcPct val="0"/>
        </a:spcBef>
        <a:spcAft>
          <a:spcPct val="0"/>
        </a:spcAft>
        <a:defRPr sz="6400">
          <a:solidFill>
            <a:schemeClr val="tx1"/>
          </a:solidFill>
          <a:latin typeface="+mj-lt"/>
          <a:ea typeface="+mj-ea"/>
          <a:cs typeface="+mj-cs"/>
          <a:sym typeface="Didot" pitchFamily="-107" charset="0"/>
        </a:defRPr>
      </a:lvl1pPr>
      <a:lvl2pPr algn="l" rtl="0" eaLnBrk="0" fontAlgn="base" hangingPunct="0">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2pPr>
      <a:lvl3pPr algn="l" rtl="0" eaLnBrk="0" fontAlgn="base" hangingPunct="0">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3pPr>
      <a:lvl4pPr algn="l" rtl="0" eaLnBrk="0" fontAlgn="base" hangingPunct="0">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4pPr>
      <a:lvl5pPr algn="l" rtl="0" eaLnBrk="0" fontAlgn="base" hangingPunct="0">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5pPr>
      <a:lvl6pPr marL="457200" algn="l" rtl="0" fontAlgn="base">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6pPr>
      <a:lvl7pPr marL="914400" algn="l" rtl="0" fontAlgn="base">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7pPr>
      <a:lvl8pPr marL="1371600" algn="l" rtl="0" fontAlgn="base">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8pPr>
      <a:lvl9pPr marL="1828800" algn="l" rtl="0" fontAlgn="base">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9pPr>
    </p:titleStyle>
    <p:bodyStyle>
      <a:lvl1pPr marL="342900" indent="-342900" algn="l" rtl="0" eaLnBrk="0" fontAlgn="base" hangingPunct="0">
        <a:spcBef>
          <a:spcPts val="1000"/>
        </a:spcBef>
        <a:spcAft>
          <a:spcPct val="0"/>
        </a:spcAft>
        <a:defRPr sz="2400">
          <a:solidFill>
            <a:srgbClr val="4A72A9"/>
          </a:solidFill>
          <a:latin typeface="+mn-lt"/>
          <a:ea typeface="+mn-ea"/>
          <a:cs typeface="+mn-cs"/>
          <a:sym typeface="Palatino" pitchFamily="-107" charset="0"/>
        </a:defRPr>
      </a:lvl1pPr>
      <a:lvl2pPr marL="742950" indent="-285750" algn="l" rtl="0" eaLnBrk="0" fontAlgn="base" hangingPunct="0">
        <a:spcBef>
          <a:spcPts val="1000"/>
        </a:spcBef>
        <a:spcAft>
          <a:spcPct val="0"/>
        </a:spcAft>
        <a:defRPr sz="2400">
          <a:solidFill>
            <a:srgbClr val="4A72A9"/>
          </a:solidFill>
          <a:latin typeface="+mn-lt"/>
          <a:ea typeface="+mn-ea"/>
          <a:cs typeface="+mn-cs"/>
          <a:sym typeface="Palatino" pitchFamily="-107" charset="0"/>
        </a:defRPr>
      </a:lvl2pPr>
      <a:lvl3pPr marL="1143000" indent="-228600" algn="l" rtl="0" eaLnBrk="0" fontAlgn="base" hangingPunct="0">
        <a:spcBef>
          <a:spcPts val="1000"/>
        </a:spcBef>
        <a:spcAft>
          <a:spcPct val="0"/>
        </a:spcAft>
        <a:defRPr sz="2400">
          <a:solidFill>
            <a:srgbClr val="4A72A9"/>
          </a:solidFill>
          <a:latin typeface="+mn-lt"/>
          <a:ea typeface="+mn-ea"/>
          <a:cs typeface="+mn-cs"/>
          <a:sym typeface="Palatino" pitchFamily="-107" charset="0"/>
        </a:defRPr>
      </a:lvl3pPr>
      <a:lvl4pPr marL="1600200" indent="-228600" algn="l" rtl="0" eaLnBrk="0" fontAlgn="base" hangingPunct="0">
        <a:spcBef>
          <a:spcPts val="1000"/>
        </a:spcBef>
        <a:spcAft>
          <a:spcPct val="0"/>
        </a:spcAft>
        <a:defRPr sz="2400">
          <a:solidFill>
            <a:srgbClr val="4A72A9"/>
          </a:solidFill>
          <a:latin typeface="+mn-lt"/>
          <a:ea typeface="+mn-ea"/>
          <a:cs typeface="+mn-cs"/>
          <a:sym typeface="Palatino" pitchFamily="-107" charset="0"/>
        </a:defRPr>
      </a:lvl4pPr>
      <a:lvl5pPr marL="2057400" indent="-228600" algn="l" rtl="0" eaLnBrk="0" fontAlgn="base" hangingPunct="0">
        <a:spcBef>
          <a:spcPts val="1000"/>
        </a:spcBef>
        <a:spcAft>
          <a:spcPct val="0"/>
        </a:spcAft>
        <a:defRPr sz="2400">
          <a:solidFill>
            <a:srgbClr val="4A72A9"/>
          </a:solidFill>
          <a:latin typeface="+mn-lt"/>
          <a:ea typeface="+mn-ea"/>
          <a:cs typeface="+mn-cs"/>
          <a:sym typeface="Palatino" pitchFamily="-107" charset="0"/>
        </a:defRPr>
      </a:lvl5pPr>
      <a:lvl6pPr marL="457200" algn="l" rtl="0" fontAlgn="base">
        <a:spcBef>
          <a:spcPts val="1000"/>
        </a:spcBef>
        <a:spcAft>
          <a:spcPct val="0"/>
        </a:spcAft>
        <a:defRPr sz="2400">
          <a:solidFill>
            <a:srgbClr val="4A72A9"/>
          </a:solidFill>
          <a:latin typeface="+mn-lt"/>
          <a:ea typeface="+mn-ea"/>
          <a:cs typeface="+mn-cs"/>
          <a:sym typeface="Palatino" pitchFamily="-111" charset="0"/>
        </a:defRPr>
      </a:lvl6pPr>
      <a:lvl7pPr marL="914400" algn="l" rtl="0" fontAlgn="base">
        <a:spcBef>
          <a:spcPts val="1000"/>
        </a:spcBef>
        <a:spcAft>
          <a:spcPct val="0"/>
        </a:spcAft>
        <a:defRPr sz="2400">
          <a:solidFill>
            <a:srgbClr val="4A72A9"/>
          </a:solidFill>
          <a:latin typeface="+mn-lt"/>
          <a:ea typeface="+mn-ea"/>
          <a:cs typeface="+mn-cs"/>
          <a:sym typeface="Palatino" pitchFamily="-111" charset="0"/>
        </a:defRPr>
      </a:lvl7pPr>
      <a:lvl8pPr marL="1371600" algn="l" rtl="0" fontAlgn="base">
        <a:spcBef>
          <a:spcPts val="1000"/>
        </a:spcBef>
        <a:spcAft>
          <a:spcPct val="0"/>
        </a:spcAft>
        <a:defRPr sz="2400">
          <a:solidFill>
            <a:srgbClr val="4A72A9"/>
          </a:solidFill>
          <a:latin typeface="+mn-lt"/>
          <a:ea typeface="+mn-ea"/>
          <a:cs typeface="+mn-cs"/>
          <a:sym typeface="Palatino" pitchFamily="-111" charset="0"/>
        </a:defRPr>
      </a:lvl8pPr>
      <a:lvl9pPr marL="1828800" algn="l" rtl="0" fontAlgn="base">
        <a:spcBef>
          <a:spcPts val="1000"/>
        </a:spcBef>
        <a:spcAft>
          <a:spcPct val="0"/>
        </a:spcAft>
        <a:defRPr sz="2400">
          <a:solidFill>
            <a:srgbClr val="4A72A9"/>
          </a:solidFill>
          <a:latin typeface="+mn-lt"/>
          <a:ea typeface="+mn-ea"/>
          <a:cs typeface="+mn-cs"/>
          <a:sym typeface="Palatino" pitchFamily="-111"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122" name="Rectangle 1"/>
          <p:cNvSpPr>
            <a:spLocks noChangeArrowheads="1"/>
          </p:cNvSpPr>
          <p:nvPr>
            <p:ph type="body" idx="1"/>
          </p:nvPr>
        </p:nvSpPr>
        <p:spPr bwMode="auto">
          <a:xfrm>
            <a:off x="355600" y="444500"/>
            <a:ext cx="12293600" cy="8864600"/>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Palatino" pitchFamily="-107" charset="0"/>
              </a:rPr>
              <a:t>Click to edit Master text styles</a:t>
            </a:r>
          </a:p>
          <a:p>
            <a:pPr lvl="1"/>
            <a:r>
              <a:rPr lang="en-US" smtClean="0">
                <a:sym typeface="Palatino" pitchFamily="-107" charset="0"/>
              </a:rPr>
              <a:t>Second level</a:t>
            </a:r>
          </a:p>
          <a:p>
            <a:pPr lvl="2"/>
            <a:r>
              <a:rPr lang="en-US" smtClean="0">
                <a:sym typeface="Palatino" pitchFamily="-107" charset="0"/>
              </a:rPr>
              <a:t>Third level</a:t>
            </a:r>
          </a:p>
          <a:p>
            <a:pPr lvl="3"/>
            <a:r>
              <a:rPr lang="en-US" smtClean="0">
                <a:sym typeface="Palatino" pitchFamily="-107" charset="0"/>
              </a:rPr>
              <a:t>Fourth level</a:t>
            </a:r>
          </a:p>
          <a:p>
            <a:pPr lvl="4"/>
            <a:r>
              <a:rPr lang="en-US" smtClean="0">
                <a:sym typeface="Palatino" pitchFamily="-107" charset="0"/>
              </a:rPr>
              <a:t>Fifth level</a:t>
            </a:r>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ransition/>
  <p:txStyles>
    <p:titleStyle>
      <a:lvl1pPr algn="l" rtl="0" eaLnBrk="0" fontAlgn="base" hangingPunct="0">
        <a:lnSpc>
          <a:spcPct val="90000"/>
        </a:lnSpc>
        <a:spcBef>
          <a:spcPct val="0"/>
        </a:spcBef>
        <a:spcAft>
          <a:spcPct val="0"/>
        </a:spcAft>
        <a:defRPr sz="6400">
          <a:solidFill>
            <a:schemeClr val="tx1"/>
          </a:solidFill>
          <a:latin typeface="+mj-lt"/>
          <a:ea typeface="+mj-ea"/>
          <a:cs typeface="+mj-cs"/>
          <a:sym typeface="Didot" pitchFamily="-107" charset="0"/>
        </a:defRPr>
      </a:lvl1pPr>
      <a:lvl2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2pPr>
      <a:lvl3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3pPr>
      <a:lvl4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4pPr>
      <a:lvl5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5pPr>
      <a:lvl6pPr marL="4572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6pPr>
      <a:lvl7pPr marL="9144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7pPr>
      <a:lvl8pPr marL="13716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8pPr>
      <a:lvl9pPr marL="18288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9pPr>
    </p:titleStyle>
    <p:bodyStyle>
      <a:lvl1pPr marL="368300" indent="-368300" algn="l" rtl="0" eaLnBrk="0" fontAlgn="base" hangingPunct="0">
        <a:lnSpc>
          <a:spcPct val="120000"/>
        </a:lnSpc>
        <a:spcBef>
          <a:spcPts val="3800"/>
        </a:spcBef>
        <a:spcAft>
          <a:spcPct val="0"/>
        </a:spcAft>
        <a:buClr>
          <a:srgbClr val="4A72A9"/>
        </a:buClr>
        <a:buSzPct val="50000"/>
        <a:buFont typeface="Zapf Dingbats" pitchFamily="-107" charset="2"/>
        <a:buChar char="✤"/>
        <a:defRPr sz="3800">
          <a:solidFill>
            <a:srgbClr val="000000"/>
          </a:solidFill>
          <a:latin typeface="+mn-lt"/>
          <a:ea typeface="+mn-ea"/>
          <a:cs typeface="+mn-cs"/>
          <a:sym typeface="Palatino" pitchFamily="-107" charset="0"/>
        </a:defRPr>
      </a:lvl1pPr>
      <a:lvl2pPr marL="762000" indent="-368300" algn="l" rtl="0" eaLnBrk="0" fontAlgn="base" hangingPunct="0">
        <a:lnSpc>
          <a:spcPct val="120000"/>
        </a:lnSpc>
        <a:spcBef>
          <a:spcPts val="3800"/>
        </a:spcBef>
        <a:spcAft>
          <a:spcPct val="0"/>
        </a:spcAft>
        <a:buClr>
          <a:srgbClr val="4A72A9"/>
        </a:buClr>
        <a:buSzPct val="50000"/>
        <a:buFont typeface="Zapf Dingbats" pitchFamily="-107" charset="2"/>
        <a:buChar char="✤"/>
        <a:defRPr sz="3800">
          <a:solidFill>
            <a:srgbClr val="000000"/>
          </a:solidFill>
          <a:latin typeface="+mn-lt"/>
          <a:ea typeface="+mn-ea"/>
          <a:cs typeface="+mn-cs"/>
          <a:sym typeface="Palatino" pitchFamily="-107" charset="0"/>
        </a:defRPr>
      </a:lvl2pPr>
      <a:lvl3pPr marL="1206500" indent="-368300" algn="l" rtl="0" eaLnBrk="0" fontAlgn="base" hangingPunct="0">
        <a:lnSpc>
          <a:spcPct val="120000"/>
        </a:lnSpc>
        <a:spcBef>
          <a:spcPts val="3800"/>
        </a:spcBef>
        <a:spcAft>
          <a:spcPct val="0"/>
        </a:spcAft>
        <a:buClr>
          <a:srgbClr val="4A72A9"/>
        </a:buClr>
        <a:buSzPct val="50000"/>
        <a:buFont typeface="Zapf Dingbats" pitchFamily="-107" charset="2"/>
        <a:buChar char="✤"/>
        <a:defRPr sz="3800">
          <a:solidFill>
            <a:srgbClr val="000000"/>
          </a:solidFill>
          <a:latin typeface="+mn-lt"/>
          <a:ea typeface="+mn-ea"/>
          <a:cs typeface="+mn-cs"/>
          <a:sym typeface="Palatino" pitchFamily="-107" charset="0"/>
        </a:defRPr>
      </a:lvl3pPr>
      <a:lvl4pPr marL="1651000" indent="-368300" algn="l" rtl="0" eaLnBrk="0" fontAlgn="base" hangingPunct="0">
        <a:lnSpc>
          <a:spcPct val="120000"/>
        </a:lnSpc>
        <a:spcBef>
          <a:spcPts val="3800"/>
        </a:spcBef>
        <a:spcAft>
          <a:spcPct val="0"/>
        </a:spcAft>
        <a:buClr>
          <a:srgbClr val="4A72A9"/>
        </a:buClr>
        <a:buSzPct val="50000"/>
        <a:buFont typeface="Zapf Dingbats" pitchFamily="-107" charset="2"/>
        <a:buChar char="✤"/>
        <a:defRPr sz="3800">
          <a:solidFill>
            <a:srgbClr val="000000"/>
          </a:solidFill>
          <a:latin typeface="+mn-lt"/>
          <a:ea typeface="+mn-ea"/>
          <a:cs typeface="+mn-cs"/>
          <a:sym typeface="Palatino" pitchFamily="-107" charset="0"/>
        </a:defRPr>
      </a:lvl4pPr>
      <a:lvl5pPr marL="2095500" indent="-368300" algn="l" rtl="0" eaLnBrk="0" fontAlgn="base" hangingPunct="0">
        <a:lnSpc>
          <a:spcPct val="120000"/>
        </a:lnSpc>
        <a:spcBef>
          <a:spcPts val="3800"/>
        </a:spcBef>
        <a:spcAft>
          <a:spcPct val="0"/>
        </a:spcAft>
        <a:buClr>
          <a:srgbClr val="4A72A9"/>
        </a:buClr>
        <a:buSzPct val="50000"/>
        <a:buFont typeface="Zapf Dingbats" pitchFamily="-107" charset="2"/>
        <a:buChar char="✤"/>
        <a:defRPr sz="3800">
          <a:solidFill>
            <a:srgbClr val="000000"/>
          </a:solidFill>
          <a:latin typeface="+mn-lt"/>
          <a:ea typeface="+mn-ea"/>
          <a:cs typeface="+mn-cs"/>
          <a:sym typeface="Palatino" pitchFamily="-107" charset="0"/>
        </a:defRPr>
      </a:lvl5pPr>
      <a:lvl6pPr marL="2552700" indent="-368300" algn="l" rtl="0" fontAlgn="base">
        <a:lnSpc>
          <a:spcPct val="120000"/>
        </a:lnSpc>
        <a:spcBef>
          <a:spcPts val="3800"/>
        </a:spcBef>
        <a:spcAft>
          <a:spcPct val="0"/>
        </a:spcAft>
        <a:buClr>
          <a:srgbClr val="4A72A9"/>
        </a:buClr>
        <a:buSzPct val="50000"/>
        <a:buFont typeface="Zapf Dingbats" pitchFamily="-111" charset="2"/>
        <a:buChar char="✤"/>
        <a:defRPr sz="3800">
          <a:solidFill>
            <a:srgbClr val="000000"/>
          </a:solidFill>
          <a:latin typeface="+mn-lt"/>
          <a:ea typeface="+mn-ea"/>
          <a:cs typeface="+mn-cs"/>
          <a:sym typeface="Palatino" pitchFamily="-111" charset="0"/>
        </a:defRPr>
      </a:lvl6pPr>
      <a:lvl7pPr marL="3009900" indent="-368300" algn="l" rtl="0" fontAlgn="base">
        <a:lnSpc>
          <a:spcPct val="120000"/>
        </a:lnSpc>
        <a:spcBef>
          <a:spcPts val="3800"/>
        </a:spcBef>
        <a:spcAft>
          <a:spcPct val="0"/>
        </a:spcAft>
        <a:buClr>
          <a:srgbClr val="4A72A9"/>
        </a:buClr>
        <a:buSzPct val="50000"/>
        <a:buFont typeface="Zapf Dingbats" pitchFamily="-111" charset="2"/>
        <a:buChar char="✤"/>
        <a:defRPr sz="3800">
          <a:solidFill>
            <a:srgbClr val="000000"/>
          </a:solidFill>
          <a:latin typeface="+mn-lt"/>
          <a:ea typeface="+mn-ea"/>
          <a:cs typeface="+mn-cs"/>
          <a:sym typeface="Palatino" pitchFamily="-111" charset="0"/>
        </a:defRPr>
      </a:lvl7pPr>
      <a:lvl8pPr marL="3467100" indent="-368300" algn="l" rtl="0" fontAlgn="base">
        <a:lnSpc>
          <a:spcPct val="120000"/>
        </a:lnSpc>
        <a:spcBef>
          <a:spcPts val="3800"/>
        </a:spcBef>
        <a:spcAft>
          <a:spcPct val="0"/>
        </a:spcAft>
        <a:buClr>
          <a:srgbClr val="4A72A9"/>
        </a:buClr>
        <a:buSzPct val="50000"/>
        <a:buFont typeface="Zapf Dingbats" pitchFamily="-111" charset="2"/>
        <a:buChar char="✤"/>
        <a:defRPr sz="3800">
          <a:solidFill>
            <a:srgbClr val="000000"/>
          </a:solidFill>
          <a:latin typeface="+mn-lt"/>
          <a:ea typeface="+mn-ea"/>
          <a:cs typeface="+mn-cs"/>
          <a:sym typeface="Palatino" pitchFamily="-111" charset="0"/>
        </a:defRPr>
      </a:lvl8pPr>
      <a:lvl9pPr marL="3924300" indent="-368300" algn="l" rtl="0" fontAlgn="base">
        <a:lnSpc>
          <a:spcPct val="120000"/>
        </a:lnSpc>
        <a:spcBef>
          <a:spcPts val="3800"/>
        </a:spcBef>
        <a:spcAft>
          <a:spcPct val="0"/>
        </a:spcAft>
        <a:buClr>
          <a:srgbClr val="4A72A9"/>
        </a:buClr>
        <a:buSzPct val="50000"/>
        <a:buFont typeface="Zapf Dingbats" pitchFamily="-111" charset="2"/>
        <a:buChar char="✤"/>
        <a:defRPr sz="3800">
          <a:solidFill>
            <a:srgbClr val="000000"/>
          </a:solidFill>
          <a:latin typeface="+mn-lt"/>
          <a:ea typeface="+mn-ea"/>
          <a:cs typeface="+mn-cs"/>
          <a:sym typeface="Palatino" pitchFamily="-111"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146" name="Rectangle 1"/>
          <p:cNvSpPr>
            <a:spLocks noChangeArrowheads="1"/>
          </p:cNvSpPr>
          <p:nvPr>
            <p:ph type="title"/>
          </p:nvPr>
        </p:nvSpPr>
        <p:spPr bwMode="auto">
          <a:xfrm>
            <a:off x="355600" y="2628900"/>
            <a:ext cx="12293600" cy="2108200"/>
          </a:xfrm>
          <a:prstGeom prst="rect">
            <a:avLst/>
          </a:prstGeom>
          <a:noFill/>
          <a:ln w="12700">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Didot" pitchFamily="-107" charset="0"/>
              </a:rPr>
              <a:t>Click to edit Master title style</a:t>
            </a:r>
          </a:p>
        </p:txBody>
      </p:sp>
      <p:grpSp>
        <p:nvGrpSpPr>
          <p:cNvPr id="6147" name="Group 2"/>
          <p:cNvGrpSpPr>
            <a:grpSpLocks/>
          </p:cNvGrpSpPr>
          <p:nvPr/>
        </p:nvGrpSpPr>
        <p:grpSpPr bwMode="auto">
          <a:xfrm>
            <a:off x="404813" y="4864100"/>
            <a:ext cx="12193587" cy="50800"/>
            <a:chOff x="0" y="0"/>
            <a:chExt cx="7680" cy="32"/>
          </a:xfrm>
        </p:grpSpPr>
        <p:sp>
          <p:nvSpPr>
            <p:cNvPr id="7171" name="Line 3"/>
            <p:cNvSpPr>
              <a:spLocks noChangeShapeType="1"/>
            </p:cNvSpPr>
            <p:nvPr/>
          </p:nvSpPr>
          <p:spPr bwMode="auto">
            <a:xfrm>
              <a:off x="0" y="0"/>
              <a:ext cx="7680"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sp>
          <p:nvSpPr>
            <p:cNvPr id="7172" name="Line 4"/>
            <p:cNvSpPr>
              <a:spLocks noChangeShapeType="1"/>
            </p:cNvSpPr>
            <p:nvPr/>
          </p:nvSpPr>
          <p:spPr bwMode="auto">
            <a:xfrm>
              <a:off x="0" y="32"/>
              <a:ext cx="7680"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gr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ransition/>
  <p:txStyles>
    <p:titleStyle>
      <a:lvl1pPr algn="l" rtl="0" eaLnBrk="0" fontAlgn="base" hangingPunct="0">
        <a:spcBef>
          <a:spcPct val="0"/>
        </a:spcBef>
        <a:spcAft>
          <a:spcPct val="0"/>
        </a:spcAft>
        <a:defRPr sz="6400">
          <a:solidFill>
            <a:schemeClr val="tx1"/>
          </a:solidFill>
          <a:latin typeface="+mj-lt"/>
          <a:ea typeface="+mj-ea"/>
          <a:cs typeface="+mj-cs"/>
          <a:sym typeface="Didot" pitchFamily="-107" charset="0"/>
        </a:defRPr>
      </a:lvl1pPr>
      <a:lvl2pPr algn="l" rtl="0" eaLnBrk="0" fontAlgn="base" hangingPunct="0">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2pPr>
      <a:lvl3pPr algn="l" rtl="0" eaLnBrk="0" fontAlgn="base" hangingPunct="0">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3pPr>
      <a:lvl4pPr algn="l" rtl="0" eaLnBrk="0" fontAlgn="base" hangingPunct="0">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4pPr>
      <a:lvl5pPr algn="l" rtl="0" eaLnBrk="0" fontAlgn="base" hangingPunct="0">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5pPr>
      <a:lvl6pPr marL="457200" algn="l" rtl="0" fontAlgn="base">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6pPr>
      <a:lvl7pPr marL="914400" algn="l" rtl="0" fontAlgn="base">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7pPr>
      <a:lvl8pPr marL="1371600" algn="l" rtl="0" fontAlgn="base">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8pPr>
      <a:lvl9pPr marL="1828800" algn="l" rtl="0" fontAlgn="base">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9pPr>
    </p:titleStyle>
    <p:bodyStyle>
      <a:lvl1pPr marL="342900" indent="-342900" algn="just" rtl="0" eaLnBrk="0" fontAlgn="base" hangingPunct="0">
        <a:lnSpc>
          <a:spcPct val="90000"/>
        </a:lnSpc>
        <a:spcBef>
          <a:spcPct val="0"/>
        </a:spcBef>
        <a:spcAft>
          <a:spcPct val="0"/>
        </a:spcAft>
        <a:defRPr sz="2400">
          <a:solidFill>
            <a:srgbClr val="4A72A9"/>
          </a:solidFill>
          <a:latin typeface="+mn-lt"/>
          <a:ea typeface="+mn-ea"/>
          <a:cs typeface="+mn-cs"/>
          <a:sym typeface="Palatino" pitchFamily="-107" charset="0"/>
        </a:defRPr>
      </a:lvl1pPr>
      <a:lvl2pPr marL="742950" indent="-285750" algn="just" rtl="0" eaLnBrk="0" fontAlgn="base" hangingPunct="0">
        <a:lnSpc>
          <a:spcPct val="90000"/>
        </a:lnSpc>
        <a:spcBef>
          <a:spcPct val="0"/>
        </a:spcBef>
        <a:spcAft>
          <a:spcPct val="0"/>
        </a:spcAft>
        <a:defRPr sz="2400">
          <a:solidFill>
            <a:srgbClr val="4A72A9"/>
          </a:solidFill>
          <a:latin typeface="+mn-lt"/>
          <a:ea typeface="+mn-ea"/>
          <a:cs typeface="+mn-cs"/>
          <a:sym typeface="Palatino" pitchFamily="-107" charset="0"/>
        </a:defRPr>
      </a:lvl2pPr>
      <a:lvl3pPr marL="1143000" indent="-228600" algn="just" rtl="0" eaLnBrk="0" fontAlgn="base" hangingPunct="0">
        <a:lnSpc>
          <a:spcPct val="90000"/>
        </a:lnSpc>
        <a:spcBef>
          <a:spcPct val="0"/>
        </a:spcBef>
        <a:spcAft>
          <a:spcPct val="0"/>
        </a:spcAft>
        <a:defRPr sz="2400">
          <a:solidFill>
            <a:srgbClr val="4A72A9"/>
          </a:solidFill>
          <a:latin typeface="+mn-lt"/>
          <a:ea typeface="+mn-ea"/>
          <a:cs typeface="+mn-cs"/>
          <a:sym typeface="Palatino" pitchFamily="-107" charset="0"/>
        </a:defRPr>
      </a:lvl3pPr>
      <a:lvl4pPr marL="1600200" indent="-228600" algn="just" rtl="0" eaLnBrk="0" fontAlgn="base" hangingPunct="0">
        <a:lnSpc>
          <a:spcPct val="90000"/>
        </a:lnSpc>
        <a:spcBef>
          <a:spcPct val="0"/>
        </a:spcBef>
        <a:spcAft>
          <a:spcPct val="0"/>
        </a:spcAft>
        <a:defRPr sz="2400">
          <a:solidFill>
            <a:srgbClr val="4A72A9"/>
          </a:solidFill>
          <a:latin typeface="+mn-lt"/>
          <a:ea typeface="+mn-ea"/>
          <a:cs typeface="+mn-cs"/>
          <a:sym typeface="Palatino" pitchFamily="-107" charset="0"/>
        </a:defRPr>
      </a:lvl4pPr>
      <a:lvl5pPr marL="2057400" indent="-228600" algn="just" rtl="0" eaLnBrk="0" fontAlgn="base" hangingPunct="0">
        <a:lnSpc>
          <a:spcPct val="90000"/>
        </a:lnSpc>
        <a:spcBef>
          <a:spcPct val="0"/>
        </a:spcBef>
        <a:spcAft>
          <a:spcPct val="0"/>
        </a:spcAft>
        <a:defRPr sz="2400">
          <a:solidFill>
            <a:srgbClr val="4A72A9"/>
          </a:solidFill>
          <a:latin typeface="+mn-lt"/>
          <a:ea typeface="+mn-ea"/>
          <a:cs typeface="+mn-cs"/>
          <a:sym typeface="Palatino" pitchFamily="-107" charset="0"/>
        </a:defRPr>
      </a:lvl5pPr>
      <a:lvl6pPr marL="457200" algn="just" rtl="0" fontAlgn="base">
        <a:lnSpc>
          <a:spcPct val="90000"/>
        </a:lnSpc>
        <a:spcBef>
          <a:spcPct val="0"/>
        </a:spcBef>
        <a:spcAft>
          <a:spcPct val="0"/>
        </a:spcAft>
        <a:defRPr sz="2400">
          <a:solidFill>
            <a:srgbClr val="4A72A9"/>
          </a:solidFill>
          <a:latin typeface="+mn-lt"/>
          <a:ea typeface="+mn-ea"/>
          <a:cs typeface="+mn-cs"/>
          <a:sym typeface="Palatino" pitchFamily="-111" charset="0"/>
        </a:defRPr>
      </a:lvl6pPr>
      <a:lvl7pPr marL="914400" algn="just" rtl="0" fontAlgn="base">
        <a:lnSpc>
          <a:spcPct val="90000"/>
        </a:lnSpc>
        <a:spcBef>
          <a:spcPct val="0"/>
        </a:spcBef>
        <a:spcAft>
          <a:spcPct val="0"/>
        </a:spcAft>
        <a:defRPr sz="2400">
          <a:solidFill>
            <a:srgbClr val="4A72A9"/>
          </a:solidFill>
          <a:latin typeface="+mn-lt"/>
          <a:ea typeface="+mn-ea"/>
          <a:cs typeface="+mn-cs"/>
          <a:sym typeface="Palatino" pitchFamily="-111" charset="0"/>
        </a:defRPr>
      </a:lvl7pPr>
      <a:lvl8pPr marL="1371600" algn="just" rtl="0" fontAlgn="base">
        <a:lnSpc>
          <a:spcPct val="90000"/>
        </a:lnSpc>
        <a:spcBef>
          <a:spcPct val="0"/>
        </a:spcBef>
        <a:spcAft>
          <a:spcPct val="0"/>
        </a:spcAft>
        <a:defRPr sz="2400">
          <a:solidFill>
            <a:srgbClr val="4A72A9"/>
          </a:solidFill>
          <a:latin typeface="+mn-lt"/>
          <a:ea typeface="+mn-ea"/>
          <a:cs typeface="+mn-cs"/>
          <a:sym typeface="Palatino" pitchFamily="-111" charset="0"/>
        </a:defRPr>
      </a:lvl8pPr>
      <a:lvl9pPr marL="1828800" algn="just" rtl="0" fontAlgn="base">
        <a:lnSpc>
          <a:spcPct val="90000"/>
        </a:lnSpc>
        <a:spcBef>
          <a:spcPct val="0"/>
        </a:spcBef>
        <a:spcAft>
          <a:spcPct val="0"/>
        </a:spcAft>
        <a:defRPr sz="2400">
          <a:solidFill>
            <a:srgbClr val="4A72A9"/>
          </a:solidFill>
          <a:latin typeface="+mn-lt"/>
          <a:ea typeface="+mn-ea"/>
          <a:cs typeface="+mn-cs"/>
          <a:sym typeface="Palatino" pitchFamily="-111"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170" name="Rectangle 1"/>
          <p:cNvSpPr>
            <a:spLocks noChangeArrowheads="1"/>
          </p:cNvSpPr>
          <p:nvPr>
            <p:ph type="title"/>
          </p:nvPr>
        </p:nvSpPr>
        <p:spPr bwMode="auto">
          <a:xfrm>
            <a:off x="355600" y="444500"/>
            <a:ext cx="12293600" cy="2044700"/>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Didot" pitchFamily="-107" charset="0"/>
              </a:rPr>
              <a:t>Click to edit Master title style</a:t>
            </a:r>
          </a:p>
        </p:txBody>
      </p:sp>
      <p:sp>
        <p:nvSpPr>
          <p:cNvPr id="7171" name="Rectangle 2"/>
          <p:cNvSpPr>
            <a:spLocks noChangeArrowheads="1"/>
          </p:cNvSpPr>
          <p:nvPr>
            <p:ph type="body" idx="1"/>
          </p:nvPr>
        </p:nvSpPr>
        <p:spPr bwMode="auto">
          <a:xfrm>
            <a:off x="6756400" y="2984500"/>
            <a:ext cx="5892800" cy="6324600"/>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Palatino" pitchFamily="-107" charset="0"/>
              </a:rPr>
              <a:t>Click to edit Master text styles</a:t>
            </a:r>
          </a:p>
          <a:p>
            <a:pPr lvl="1"/>
            <a:r>
              <a:rPr lang="en-US" smtClean="0">
                <a:sym typeface="Palatino" pitchFamily="-107" charset="0"/>
              </a:rPr>
              <a:t>Second level</a:t>
            </a:r>
          </a:p>
          <a:p>
            <a:pPr lvl="2"/>
            <a:r>
              <a:rPr lang="en-US" smtClean="0">
                <a:sym typeface="Palatino" pitchFamily="-107" charset="0"/>
              </a:rPr>
              <a:t>Third level</a:t>
            </a:r>
          </a:p>
          <a:p>
            <a:pPr lvl="3"/>
            <a:r>
              <a:rPr lang="en-US" smtClean="0">
                <a:sym typeface="Palatino" pitchFamily="-107" charset="0"/>
              </a:rPr>
              <a:t>Fourth level</a:t>
            </a:r>
          </a:p>
          <a:p>
            <a:pPr lvl="4"/>
            <a:r>
              <a:rPr lang="en-US" smtClean="0">
                <a:sym typeface="Palatino" pitchFamily="-107" charset="0"/>
              </a:rPr>
              <a:t>Fifth level</a:t>
            </a:r>
          </a:p>
        </p:txBody>
      </p:sp>
      <p:grpSp>
        <p:nvGrpSpPr>
          <p:cNvPr id="7172" name="Group 3"/>
          <p:cNvGrpSpPr>
            <a:grpSpLocks/>
          </p:cNvGrpSpPr>
          <p:nvPr/>
        </p:nvGrpSpPr>
        <p:grpSpPr bwMode="auto">
          <a:xfrm>
            <a:off x="404813" y="2565400"/>
            <a:ext cx="12193587" cy="50800"/>
            <a:chOff x="0" y="0"/>
            <a:chExt cx="7680" cy="32"/>
          </a:xfrm>
        </p:grpSpPr>
        <p:sp>
          <p:nvSpPr>
            <p:cNvPr id="8196" name="Line 4"/>
            <p:cNvSpPr>
              <a:spLocks noChangeShapeType="1"/>
            </p:cNvSpPr>
            <p:nvPr/>
          </p:nvSpPr>
          <p:spPr bwMode="auto">
            <a:xfrm>
              <a:off x="0" y="0"/>
              <a:ext cx="7680"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sp>
          <p:nvSpPr>
            <p:cNvPr id="8197" name="Line 5"/>
            <p:cNvSpPr>
              <a:spLocks noChangeShapeType="1"/>
            </p:cNvSpPr>
            <p:nvPr/>
          </p:nvSpPr>
          <p:spPr bwMode="auto">
            <a:xfrm>
              <a:off x="0" y="32"/>
              <a:ext cx="7680"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grpSp>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ransition/>
  <p:txStyles>
    <p:titleStyle>
      <a:lvl1pPr algn="l" rtl="0" eaLnBrk="0" fontAlgn="base" hangingPunct="0">
        <a:lnSpc>
          <a:spcPct val="90000"/>
        </a:lnSpc>
        <a:spcBef>
          <a:spcPct val="0"/>
        </a:spcBef>
        <a:spcAft>
          <a:spcPct val="0"/>
        </a:spcAft>
        <a:defRPr sz="6400">
          <a:solidFill>
            <a:schemeClr val="tx1"/>
          </a:solidFill>
          <a:latin typeface="+mj-lt"/>
          <a:ea typeface="+mj-ea"/>
          <a:cs typeface="+mj-cs"/>
          <a:sym typeface="Didot" pitchFamily="-107" charset="0"/>
        </a:defRPr>
      </a:lvl1pPr>
      <a:lvl2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2pPr>
      <a:lvl3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3pPr>
      <a:lvl4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4pPr>
      <a:lvl5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5pPr>
      <a:lvl6pPr marL="4572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6pPr>
      <a:lvl7pPr marL="9144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7pPr>
      <a:lvl8pPr marL="13716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8pPr>
      <a:lvl9pPr marL="18288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9pPr>
    </p:titleStyle>
    <p:bodyStyle>
      <a:lvl1pPr marL="3683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1pPr>
      <a:lvl2pPr marL="7620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2pPr>
      <a:lvl3pPr marL="12065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3pPr>
      <a:lvl4pPr marL="16510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4pPr>
      <a:lvl5pPr marL="20955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5pPr>
      <a:lvl6pPr marL="25527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6pPr>
      <a:lvl7pPr marL="30099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7pPr>
      <a:lvl8pPr marL="34671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8pPr>
      <a:lvl9pPr marL="39243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194" name="Rectangle 1"/>
          <p:cNvSpPr>
            <a:spLocks noChangeArrowheads="1"/>
          </p:cNvSpPr>
          <p:nvPr>
            <p:ph type="title"/>
          </p:nvPr>
        </p:nvSpPr>
        <p:spPr bwMode="auto">
          <a:xfrm>
            <a:off x="355600" y="444500"/>
            <a:ext cx="12293600" cy="2044700"/>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Didot" pitchFamily="-107" charset="0"/>
              </a:rPr>
              <a:t>Click to edit Master title style</a:t>
            </a:r>
          </a:p>
        </p:txBody>
      </p:sp>
      <p:sp>
        <p:nvSpPr>
          <p:cNvPr id="8195" name="Rectangle 2"/>
          <p:cNvSpPr>
            <a:spLocks noChangeArrowheads="1"/>
          </p:cNvSpPr>
          <p:nvPr>
            <p:ph type="body" idx="1"/>
          </p:nvPr>
        </p:nvSpPr>
        <p:spPr bwMode="auto">
          <a:xfrm>
            <a:off x="355600" y="2984500"/>
            <a:ext cx="12293600" cy="6324600"/>
          </a:xfrm>
          <a:prstGeom prst="rect">
            <a:avLst/>
          </a:prstGeom>
          <a:noFill/>
          <a:ln w="12700">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Palatino" pitchFamily="-107" charset="0"/>
              </a:rPr>
              <a:t>Click to edit Master text styles</a:t>
            </a:r>
          </a:p>
          <a:p>
            <a:pPr lvl="1"/>
            <a:r>
              <a:rPr lang="en-US" smtClean="0">
                <a:sym typeface="Palatino" pitchFamily="-107" charset="0"/>
              </a:rPr>
              <a:t>Second level</a:t>
            </a:r>
          </a:p>
          <a:p>
            <a:pPr lvl="2"/>
            <a:r>
              <a:rPr lang="en-US" smtClean="0">
                <a:sym typeface="Palatino" pitchFamily="-107" charset="0"/>
              </a:rPr>
              <a:t>Third level</a:t>
            </a:r>
          </a:p>
          <a:p>
            <a:pPr lvl="3"/>
            <a:r>
              <a:rPr lang="en-US" smtClean="0">
                <a:sym typeface="Palatino" pitchFamily="-107" charset="0"/>
              </a:rPr>
              <a:t>Fourth level</a:t>
            </a:r>
          </a:p>
          <a:p>
            <a:pPr lvl="4"/>
            <a:r>
              <a:rPr lang="en-US" smtClean="0">
                <a:sym typeface="Palatino" pitchFamily="-107" charset="0"/>
              </a:rPr>
              <a:t>Fifth level</a:t>
            </a:r>
          </a:p>
        </p:txBody>
      </p:sp>
      <p:grpSp>
        <p:nvGrpSpPr>
          <p:cNvPr id="8196" name="Group 3"/>
          <p:cNvGrpSpPr>
            <a:grpSpLocks/>
          </p:cNvGrpSpPr>
          <p:nvPr/>
        </p:nvGrpSpPr>
        <p:grpSpPr bwMode="auto">
          <a:xfrm>
            <a:off x="404813" y="2565400"/>
            <a:ext cx="12193587" cy="50800"/>
            <a:chOff x="0" y="0"/>
            <a:chExt cx="7680" cy="32"/>
          </a:xfrm>
        </p:grpSpPr>
        <p:sp>
          <p:nvSpPr>
            <p:cNvPr id="9220" name="Line 4"/>
            <p:cNvSpPr>
              <a:spLocks noChangeShapeType="1"/>
            </p:cNvSpPr>
            <p:nvPr/>
          </p:nvSpPr>
          <p:spPr bwMode="auto">
            <a:xfrm>
              <a:off x="0" y="0"/>
              <a:ext cx="7680"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sp>
          <p:nvSpPr>
            <p:cNvPr id="9221" name="Line 5"/>
            <p:cNvSpPr>
              <a:spLocks noChangeShapeType="1"/>
            </p:cNvSpPr>
            <p:nvPr/>
          </p:nvSpPr>
          <p:spPr bwMode="auto">
            <a:xfrm>
              <a:off x="0" y="32"/>
              <a:ext cx="7680" cy="0"/>
            </a:xfrm>
            <a:prstGeom prst="line">
              <a:avLst/>
            </a:prstGeom>
            <a:noFill/>
            <a:ln w="12700" cap="flat">
              <a:solidFill>
                <a:srgbClr val="6682AA"/>
              </a:solidFill>
              <a:prstDash val="solid"/>
              <a:miter lim="800000"/>
              <a:headEnd type="none" w="med" len="med"/>
              <a:tailEnd type="none" w="med" len="med"/>
            </a:ln>
          </p:spPr>
          <p:txBody>
            <a:bodyPr lIns="0" tIns="0" rIns="0" bIns="0"/>
            <a:lstStyle/>
            <a:p>
              <a:pPr>
                <a:defRPr/>
              </a:pPr>
              <a:endParaRPr lang="en-US">
                <a:latin typeface="Palatino" pitchFamily="-111" charset="0"/>
                <a:ea typeface="ヒラギノ明朝 ProN W3" pitchFamily="-111" charset="-128"/>
                <a:sym typeface="Palatino" pitchFamily="-111" charset="0"/>
              </a:endParaRPr>
            </a:p>
          </p:txBody>
        </p:sp>
      </p:gr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ransition/>
  <p:txStyles>
    <p:titleStyle>
      <a:lvl1pPr algn="l" rtl="0" eaLnBrk="0" fontAlgn="base" hangingPunct="0">
        <a:lnSpc>
          <a:spcPct val="90000"/>
        </a:lnSpc>
        <a:spcBef>
          <a:spcPct val="0"/>
        </a:spcBef>
        <a:spcAft>
          <a:spcPct val="0"/>
        </a:spcAft>
        <a:defRPr sz="6400">
          <a:solidFill>
            <a:schemeClr val="tx1"/>
          </a:solidFill>
          <a:latin typeface="+mj-lt"/>
          <a:ea typeface="+mj-ea"/>
          <a:cs typeface="+mj-cs"/>
          <a:sym typeface="Didot" pitchFamily="-107" charset="0"/>
        </a:defRPr>
      </a:lvl1pPr>
      <a:lvl2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2pPr>
      <a:lvl3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3pPr>
      <a:lvl4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4pPr>
      <a:lvl5pPr algn="l" rtl="0" eaLnBrk="0" fontAlgn="base" hangingPunct="0">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07" charset="0"/>
        </a:defRPr>
      </a:lvl5pPr>
      <a:lvl6pPr marL="4572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6pPr>
      <a:lvl7pPr marL="9144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7pPr>
      <a:lvl8pPr marL="13716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8pPr>
      <a:lvl9pPr marL="1828800" algn="l" rtl="0" fontAlgn="base">
        <a:lnSpc>
          <a:spcPct val="90000"/>
        </a:lnSpc>
        <a:spcBef>
          <a:spcPct val="0"/>
        </a:spcBef>
        <a:spcAft>
          <a:spcPct val="0"/>
        </a:spcAft>
        <a:defRPr sz="6400">
          <a:solidFill>
            <a:schemeClr val="tx1"/>
          </a:solidFill>
          <a:latin typeface="Didot" pitchFamily="-111" charset="0"/>
          <a:ea typeface="ヒラギノ明朝 ProN W3" pitchFamily="-111" charset="-128"/>
          <a:cs typeface="ヒラギノ明朝 ProN W3" pitchFamily="-111" charset="-128"/>
          <a:sym typeface="Didot" pitchFamily="-111" charset="0"/>
        </a:defRPr>
      </a:lvl9pPr>
    </p:titleStyle>
    <p:bodyStyle>
      <a:lvl1pPr marL="3683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1pPr>
      <a:lvl2pPr marL="7620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2pPr>
      <a:lvl3pPr marL="12065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3pPr>
      <a:lvl4pPr marL="16510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4pPr>
      <a:lvl5pPr marL="2095500" indent="-368300" algn="l" rtl="0" eaLnBrk="0" fontAlgn="base" hangingPunct="0">
        <a:lnSpc>
          <a:spcPct val="90000"/>
        </a:lnSpc>
        <a:spcBef>
          <a:spcPts val="3800"/>
        </a:spcBef>
        <a:spcAft>
          <a:spcPct val="0"/>
        </a:spcAft>
        <a:buClr>
          <a:srgbClr val="4A72A9"/>
        </a:buClr>
        <a:buSzPct val="50000"/>
        <a:buFont typeface="Zapf Dingbats" pitchFamily="-107" charset="2"/>
        <a:buChar char="✤"/>
        <a:defRPr sz="3000">
          <a:solidFill>
            <a:srgbClr val="000000"/>
          </a:solidFill>
          <a:latin typeface="+mn-lt"/>
          <a:ea typeface="+mn-ea"/>
          <a:cs typeface="+mn-cs"/>
          <a:sym typeface="Palatino" pitchFamily="-107" charset="0"/>
        </a:defRPr>
      </a:lvl5pPr>
      <a:lvl6pPr marL="25527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6pPr>
      <a:lvl7pPr marL="30099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7pPr>
      <a:lvl8pPr marL="34671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8pPr>
      <a:lvl9pPr marL="3924300" indent="-368300" algn="l" rtl="0" fontAlgn="base">
        <a:lnSpc>
          <a:spcPct val="90000"/>
        </a:lnSpc>
        <a:spcBef>
          <a:spcPts val="3800"/>
        </a:spcBef>
        <a:spcAft>
          <a:spcPct val="0"/>
        </a:spcAft>
        <a:buClr>
          <a:srgbClr val="4A72A9"/>
        </a:buClr>
        <a:buSzPct val="50000"/>
        <a:buFont typeface="Zapf Dingbats" pitchFamily="-111" charset="2"/>
        <a:buChar char="✤"/>
        <a:defRPr sz="3000">
          <a:solidFill>
            <a:srgbClr val="000000"/>
          </a:solidFill>
          <a:latin typeface="+mn-lt"/>
          <a:ea typeface="+mn-ea"/>
          <a:cs typeface="+mn-cs"/>
          <a:sym typeface="Palatino" pitchFamily="-111"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http://www.polleverywhere.com/my/polls/new" TargetMode="External"/><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hyperlink" Target="http://www.biguniverse.com/readkidsbooks" TargetMode="Externa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mailto:jmckinnis@mcpss.com"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http://www.apple.com/itunes/education/"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SMARTBoard%20install%20checksheet.xlsx"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p:cNvSpPr>
          <p:nvPr/>
        </p:nvSpPr>
        <p:spPr bwMode="auto">
          <a:xfrm>
            <a:off x="368300" y="8807450"/>
            <a:ext cx="12255500" cy="406400"/>
          </a:xfrm>
          <a:prstGeom prst="rect">
            <a:avLst/>
          </a:prstGeom>
          <a:noFill/>
          <a:ln w="12700">
            <a:noFill/>
            <a:miter lim="800000"/>
            <a:headEnd/>
            <a:tailEnd/>
          </a:ln>
        </p:spPr>
        <p:txBody>
          <a:bodyPr lIns="0" tIns="0" rIns="0" bIns="0" anchor="ctr"/>
          <a:lstStyle/>
          <a:p>
            <a:pPr algn="l">
              <a:spcBef>
                <a:spcPts val="1100"/>
              </a:spcBef>
            </a:pPr>
            <a:r>
              <a:rPr lang="en-US" sz="1800" i="1">
                <a:solidFill>
                  <a:srgbClr val="4A72A9"/>
                </a:solidFill>
              </a:rPr>
              <a:t>May 3 and 4, 2011</a:t>
            </a:r>
          </a:p>
        </p:txBody>
      </p:sp>
      <p:sp>
        <p:nvSpPr>
          <p:cNvPr id="12291" name="Rectangle 2"/>
          <p:cNvSpPr>
            <a:spLocks noChangeArrowheads="1"/>
          </p:cNvSpPr>
          <p:nvPr>
            <p:ph type="title"/>
          </p:nvPr>
        </p:nvSpPr>
        <p:spPr>
          <a:xfrm>
            <a:off x="355600" y="2755900"/>
            <a:ext cx="12293600" cy="2108200"/>
          </a:xfrm>
        </p:spPr>
        <p:txBody>
          <a:bodyPr/>
          <a:lstStyle/>
          <a:p>
            <a:pPr eaLnBrk="1" hangingPunct="1"/>
            <a:r>
              <a:rPr lang="en-US" smtClean="0"/>
              <a:t>Updates from Technology</a:t>
            </a:r>
          </a:p>
        </p:txBody>
      </p:sp>
      <p:sp>
        <p:nvSpPr>
          <p:cNvPr id="12292" name="Rectangle 3"/>
          <p:cNvSpPr>
            <a:spLocks noChangeArrowheads="1"/>
          </p:cNvSpPr>
          <p:nvPr>
            <p:ph type="body" idx="1"/>
          </p:nvPr>
        </p:nvSpPr>
        <p:spPr/>
        <p:txBody>
          <a:bodyPr/>
          <a:lstStyle/>
          <a:p>
            <a:pPr marL="0" indent="0" eaLnBrk="1" hangingPunct="1"/>
            <a:r>
              <a:rPr lang="en-US" smtClean="0"/>
              <a:t>Department of Instructional Technology</a:t>
            </a:r>
          </a:p>
        </p:txBody>
      </p:sp>
      <p:sp>
        <p:nvSpPr>
          <p:cNvPr id="12293" name="TextBox 4"/>
          <p:cNvSpPr txBox="1">
            <a:spLocks noChangeArrowheads="1"/>
          </p:cNvSpPr>
          <p:nvPr/>
        </p:nvSpPr>
        <p:spPr bwMode="auto">
          <a:xfrm>
            <a:off x="6203950" y="8597900"/>
            <a:ext cx="185738" cy="554038"/>
          </a:xfrm>
          <a:prstGeom prst="rect">
            <a:avLst/>
          </a:prstGeom>
          <a:noFill/>
          <a:ln w="9525">
            <a:noFill/>
            <a:miter lim="800000"/>
            <a:headEnd/>
            <a:tailEnd/>
          </a:ln>
        </p:spPr>
        <p:txBody>
          <a:bodyPr wrap="none">
            <a:spAutoFit/>
          </a:bodyPr>
          <a:lstStyle/>
          <a:p>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ChangeArrowheads="1"/>
          </p:cNvSpPr>
          <p:nvPr>
            <p:ph type="title"/>
          </p:nvPr>
        </p:nvSpPr>
        <p:spPr/>
        <p:txBody>
          <a:bodyPr/>
          <a:lstStyle/>
          <a:p>
            <a:pPr eaLnBrk="1" hangingPunct="1"/>
            <a:r>
              <a:rPr lang="en-US" sz="6000" smtClean="0"/>
              <a:t>Enabled, Engaged and Empowered</a:t>
            </a:r>
          </a:p>
        </p:txBody>
      </p:sp>
      <p:sp>
        <p:nvSpPr>
          <p:cNvPr id="21507" name="Rectangle 2"/>
          <p:cNvSpPr>
            <a:spLocks noChangeArrowheads="1"/>
          </p:cNvSpPr>
          <p:nvPr>
            <p:ph type="body" idx="1"/>
          </p:nvPr>
        </p:nvSpPr>
        <p:spPr>
          <a:xfrm>
            <a:off x="355600" y="2527300"/>
            <a:ext cx="12293600" cy="7239000"/>
          </a:xfrm>
        </p:spPr>
        <p:txBody>
          <a:bodyPr/>
          <a:lstStyle/>
          <a:p>
            <a:pPr marL="812800" lvl="1" eaLnBrk="1" hangingPunct="1"/>
            <a:r>
              <a:rPr lang="en-US" smtClean="0"/>
              <a:t>Survey says....the national Speak Up Survey</a:t>
            </a:r>
          </a:p>
          <a:p>
            <a:pPr marL="1257300" lvl="2" eaLnBrk="1" hangingPunct="1"/>
            <a:r>
              <a:rPr lang="en-US" smtClean="0"/>
              <a:t>67% of parents would purchase a mobile device for schoolwork</a:t>
            </a:r>
          </a:p>
          <a:p>
            <a:pPr marL="1257300" lvl="2" eaLnBrk="1" hangingPunct="1"/>
            <a:r>
              <a:rPr lang="en-US" smtClean="0"/>
              <a:t>53% of students said inability to use mobile device was largest obstacle when using technology in school</a:t>
            </a:r>
          </a:p>
          <a:p>
            <a:pPr marL="1257300" lvl="2" eaLnBrk="1" hangingPunct="1"/>
            <a:r>
              <a:rPr lang="en-US" smtClean="0"/>
              <a:t>71% of HS students want us to allow greater access to digital content </a:t>
            </a:r>
          </a:p>
          <a:p>
            <a:pPr marL="1257300" lvl="2" eaLnBrk="1" hangingPunct="1"/>
            <a:r>
              <a:rPr lang="en-US" smtClean="0"/>
              <a:t>33% of HS students report they are using online textbooks or online curriculum as part of their regular schoolwork.</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ph type="title"/>
          </p:nvPr>
        </p:nvSpPr>
        <p:spPr/>
        <p:txBody>
          <a:bodyPr/>
          <a:lstStyle/>
          <a:p>
            <a:pPr eaLnBrk="1" hangingPunct="1"/>
            <a:r>
              <a:rPr lang="en-US" smtClean="0"/>
              <a:t>what does it all mean??</a:t>
            </a:r>
          </a:p>
        </p:txBody>
      </p:sp>
      <p:sp>
        <p:nvSpPr>
          <p:cNvPr id="22531" name="Rectangle 2"/>
          <p:cNvSpPr>
            <a:spLocks noChangeArrowheads="1"/>
          </p:cNvSpPr>
          <p:nvPr>
            <p:ph type="body" idx="1"/>
          </p:nvPr>
        </p:nvSpPr>
        <p:spPr/>
        <p:txBody>
          <a:bodyPr/>
          <a:lstStyle/>
          <a:p>
            <a:pPr marL="812800" lvl="1" eaLnBrk="1" hangingPunct="1"/>
            <a:r>
              <a:rPr lang="en-US" smtClean="0"/>
              <a:t>Conference, school and district discussion and policy trends: </a:t>
            </a:r>
          </a:p>
          <a:p>
            <a:pPr marL="1257300" lvl="2" eaLnBrk="1" hangingPunct="1"/>
            <a:r>
              <a:rPr lang="en-US" smtClean="0"/>
              <a:t>mobile learning</a:t>
            </a:r>
          </a:p>
          <a:p>
            <a:pPr marL="1257300" lvl="2" eaLnBrk="1" hangingPunct="1"/>
            <a:r>
              <a:rPr lang="en-US" smtClean="0"/>
              <a:t>online and blended learning </a:t>
            </a:r>
          </a:p>
          <a:p>
            <a:pPr marL="1257300" lvl="2" eaLnBrk="1" hangingPunct="1"/>
            <a:r>
              <a:rPr lang="en-US" smtClean="0"/>
              <a:t>e-textbooks</a:t>
            </a:r>
          </a:p>
          <a:p>
            <a:pPr eaLnBrk="1" hangingPunct="1"/>
            <a:r>
              <a:rPr lang="en-US" smtClean="0"/>
              <a:t>Student vision: socially based, un-tethered, digitally rich learning</a:t>
            </a:r>
          </a:p>
          <a:p>
            <a:pPr eaLnBrk="1" hangingPunct="1"/>
            <a:r>
              <a:rPr lang="en-US" smtClean="0"/>
              <a:t>Parents: support the student vision</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ChangeArrowheads="1"/>
          </p:cNvSpPr>
          <p:nvPr>
            <p:ph type="title"/>
          </p:nvPr>
        </p:nvSpPr>
        <p:spPr>
          <a:xfrm>
            <a:off x="355600" y="431800"/>
            <a:ext cx="12293600" cy="2044700"/>
          </a:xfrm>
        </p:spPr>
        <p:txBody>
          <a:bodyPr/>
          <a:lstStyle/>
          <a:p>
            <a:pPr eaLnBrk="1" hangingPunct="1"/>
            <a:r>
              <a:rPr lang="en-US" smtClean="0"/>
              <a:t>the new 3 Es of Education</a:t>
            </a:r>
          </a:p>
        </p:txBody>
      </p:sp>
      <p:sp>
        <p:nvSpPr>
          <p:cNvPr id="23555" name="Rectangle 2"/>
          <p:cNvSpPr>
            <a:spLocks noChangeArrowheads="1"/>
          </p:cNvSpPr>
          <p:nvPr>
            <p:ph type="body" idx="1"/>
          </p:nvPr>
        </p:nvSpPr>
        <p:spPr/>
        <p:txBody>
          <a:bodyPr/>
          <a:lstStyle/>
          <a:p>
            <a:pPr eaLnBrk="1" hangingPunct="1"/>
            <a:r>
              <a:rPr lang="en-US" b="1" smtClean="0">
                <a:cs typeface="Helvetica" pitchFamily="-107" charset="0"/>
                <a:sym typeface="Helvetica" pitchFamily="-107" charset="0"/>
              </a:rPr>
              <a:t>Enabling</a:t>
            </a:r>
            <a:r>
              <a:rPr lang="en-US" smtClean="0">
                <a:cs typeface="Helvetica" pitchFamily="-107" charset="0"/>
                <a:sym typeface="Helvetica" pitchFamily="-107" charset="0"/>
              </a:rPr>
              <a:t> students to reach their potential through increased access to educational resources and </a:t>
            </a:r>
            <a:r>
              <a:rPr lang="en-US" smtClean="0"/>
              <a:t>experts that extend learning beyond the capacities or limitations of their school or community. </a:t>
            </a:r>
          </a:p>
          <a:p>
            <a:pPr eaLnBrk="1" hangingPunct="1"/>
            <a:r>
              <a:rPr lang="en-US" b="1" smtClean="0"/>
              <a:t>Engaging</a:t>
            </a:r>
            <a:r>
              <a:rPr lang="en-US" smtClean="0"/>
              <a:t> students in rich, compelling learning experiences that develop deeper knowledge and skill development especially the problem-solving, creativity and critical thinking skills so highly desired for our world today.  </a:t>
            </a:r>
          </a:p>
          <a:p>
            <a:pPr eaLnBrk="1" hangingPunct="1"/>
            <a:r>
              <a:rPr lang="en-US" b="1" smtClean="0"/>
              <a:t>Empowering </a:t>
            </a:r>
            <a:r>
              <a:rPr lang="en-US" smtClean="0"/>
              <a:t>students to take responsibility for their own educational destinies and to explore knowledge with an unfettered curiosity, thus creating a new generation of life long learners. </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ChangeArrowheads="1"/>
          </p:cNvSpPr>
          <p:nvPr>
            <p:ph type="title"/>
          </p:nvPr>
        </p:nvSpPr>
        <p:spPr/>
        <p:txBody>
          <a:bodyPr/>
          <a:lstStyle/>
          <a:p>
            <a:pPr eaLnBrk="1" hangingPunct="1"/>
            <a:r>
              <a:rPr lang="en-US" smtClean="0"/>
              <a:t>and, don’t forget IMPACT</a:t>
            </a:r>
          </a:p>
        </p:txBody>
      </p:sp>
      <p:sp>
        <p:nvSpPr>
          <p:cNvPr id="24579" name="Rectangle 2"/>
          <p:cNvSpPr>
            <a:spLocks noChangeArrowheads="1"/>
          </p:cNvSpPr>
          <p:nvPr>
            <p:ph type="body" idx="1"/>
          </p:nvPr>
        </p:nvSpPr>
        <p:spPr/>
        <p:txBody>
          <a:bodyPr/>
          <a:lstStyle/>
          <a:p>
            <a:pPr eaLnBrk="1" hangingPunct="1"/>
            <a:r>
              <a:rPr lang="en-US" smtClean="0"/>
              <a:t>Have you taken your IMPACT yet?</a:t>
            </a:r>
          </a:p>
          <a:p>
            <a:pPr eaLnBrk="1" hangingPunct="1"/>
            <a:r>
              <a:rPr lang="en-US" smtClean="0"/>
              <a:t>Open until May 18</a:t>
            </a:r>
          </a:p>
          <a:p>
            <a:pPr eaLnBrk="1" hangingPunct="1"/>
            <a:r>
              <a:rPr lang="en-US" smtClean="0"/>
              <a:t>Request results from Michele White</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ChangeArrowheads="1"/>
          </p:cNvSpPr>
          <p:nvPr>
            <p:ph type="title"/>
          </p:nvPr>
        </p:nvSpPr>
        <p:spPr/>
        <p:txBody>
          <a:bodyPr/>
          <a:lstStyle/>
          <a:p>
            <a:pPr eaLnBrk="1" hangingPunct="1"/>
            <a:r>
              <a:rPr lang="en-US" smtClean="0"/>
              <a:t>next.....	</a:t>
            </a:r>
          </a:p>
        </p:txBody>
      </p:sp>
      <p:sp>
        <p:nvSpPr>
          <p:cNvPr id="25603" name="Rectangle 2"/>
          <p:cNvSpPr>
            <a:spLocks noChangeArrowheads="1"/>
          </p:cNvSpPr>
          <p:nvPr>
            <p:ph type="body" idx="1"/>
          </p:nvPr>
        </p:nvSpPr>
        <p:spPr/>
        <p:txBody>
          <a:bodyPr/>
          <a:lstStyle/>
          <a:p>
            <a:pPr eaLnBrk="1" hangingPunct="1"/>
            <a:r>
              <a:rPr lang="en-US" smtClean="0"/>
              <a:t>Hands-on SMART for Administrators June 7, 2011</a:t>
            </a:r>
          </a:p>
          <a:p>
            <a:pPr marL="812800" lvl="1" eaLnBrk="1" hangingPunct="1"/>
            <a:r>
              <a:rPr lang="en-US" smtClean="0"/>
              <a:t>Robbins, Burns, Clark and Central Office</a:t>
            </a:r>
          </a:p>
          <a:p>
            <a:pPr marL="812800" lvl="1" eaLnBrk="1" hangingPunct="1"/>
            <a:r>
              <a:rPr lang="en-US" smtClean="0"/>
              <a:t>BYOC / BYOL</a:t>
            </a:r>
          </a:p>
          <a:p>
            <a:pPr eaLnBrk="1" hangingPunct="1"/>
            <a:r>
              <a:rPr lang="en-US" smtClean="0"/>
              <a:t>Technology’s answer to the Very Long Day </a:t>
            </a:r>
          </a:p>
          <a:p>
            <a:pPr marL="812800" lvl="1" eaLnBrk="1" hangingPunct="1"/>
            <a:r>
              <a:rPr lang="en-US" smtClean="0"/>
              <a:t>July 18 - 21 at Clark</a:t>
            </a:r>
          </a:p>
          <a:p>
            <a:pPr marL="812800" lvl="1" eaLnBrk="1" hangingPunct="1"/>
            <a:r>
              <a:rPr lang="en-US" u="sng" smtClean="0">
                <a:hlinkClick r:id="rId3"/>
              </a:rPr>
              <a:t>2 hours of....</a:t>
            </a:r>
            <a:endParaRPr lang="en-US" u="sng"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ChangeArrowheads="1"/>
          </p:cNvSpPr>
          <p:nvPr>
            <p:ph type="title"/>
          </p:nvPr>
        </p:nvSpPr>
        <p:spPr/>
        <p:txBody>
          <a:bodyPr/>
          <a:lstStyle/>
          <a:p>
            <a:pPr eaLnBrk="1" hangingPunct="1"/>
            <a:r>
              <a:rPr lang="en-US" smtClean="0"/>
              <a:t>Questions from the floor??</a:t>
            </a:r>
          </a:p>
        </p:txBody>
      </p:sp>
      <p:sp>
        <p:nvSpPr>
          <p:cNvPr id="26627" name="Rectangle 2"/>
          <p:cNvSpPr>
            <a:spLocks noChangeArrowheads="1"/>
          </p:cNvSpPr>
          <p:nvPr>
            <p:ph type="body" idx="1"/>
          </p:nvPr>
        </p:nvSpPr>
        <p:spPr/>
        <p:txBody>
          <a:bodyPr/>
          <a:lstStyle/>
          <a:p>
            <a:pPr eaLnBrk="1" hangingPunct="1"/>
            <a:endParaRPr lang="en-US"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ChangeArrowheads="1"/>
          </p:cNvSpPr>
          <p:nvPr>
            <p:ph type="title"/>
          </p:nvPr>
        </p:nvSpPr>
        <p:spPr>
          <a:xfrm>
            <a:off x="355600" y="444500"/>
            <a:ext cx="12293600" cy="2019300"/>
          </a:xfrm>
        </p:spPr>
        <p:txBody>
          <a:bodyPr/>
          <a:lstStyle/>
          <a:p>
            <a:pPr eaLnBrk="1" hangingPunct="1"/>
            <a:r>
              <a:rPr lang="en-US" smtClean="0"/>
              <a:t>Summertime and the livin’ is easy.</a:t>
            </a:r>
          </a:p>
        </p:txBody>
      </p:sp>
      <p:sp>
        <p:nvSpPr>
          <p:cNvPr id="13315" name="Rectangle 2"/>
          <p:cNvSpPr>
            <a:spLocks noChangeArrowheads="1"/>
          </p:cNvSpPr>
          <p:nvPr>
            <p:ph type="body" idx="1"/>
          </p:nvPr>
        </p:nvSpPr>
        <p:spPr>
          <a:xfrm>
            <a:off x="406400" y="2743200"/>
            <a:ext cx="12293600" cy="6540500"/>
          </a:xfrm>
        </p:spPr>
        <p:txBody>
          <a:bodyPr/>
          <a:lstStyle/>
          <a:p>
            <a:pPr eaLnBrk="1" hangingPunct="1">
              <a:lnSpc>
                <a:spcPct val="50000"/>
              </a:lnSpc>
            </a:pPr>
            <a:r>
              <a:rPr lang="en-US" smtClean="0"/>
              <a:t>June 1 - 2:    SMART Learner Conference</a:t>
            </a:r>
          </a:p>
          <a:p>
            <a:pPr eaLnBrk="1" hangingPunct="1">
              <a:lnSpc>
                <a:spcPct val="50000"/>
              </a:lnSpc>
            </a:pPr>
            <a:r>
              <a:rPr lang="en-US" smtClean="0"/>
              <a:t>June 8 - July 28 </a:t>
            </a:r>
          </a:p>
          <a:p>
            <a:pPr marL="1257300" lvl="2" eaLnBrk="1" hangingPunct="1">
              <a:lnSpc>
                <a:spcPct val="50000"/>
              </a:lnSpc>
            </a:pPr>
            <a:r>
              <a:rPr lang="en-US" smtClean="0"/>
              <a:t>District SMART Board Certification </a:t>
            </a:r>
          </a:p>
          <a:p>
            <a:pPr marL="1257300" lvl="2" eaLnBrk="1" hangingPunct="1">
              <a:lnSpc>
                <a:spcPct val="50000"/>
              </a:lnSpc>
            </a:pPr>
            <a:r>
              <a:rPr lang="en-US" smtClean="0"/>
              <a:t>Moodle</a:t>
            </a:r>
          </a:p>
          <a:p>
            <a:pPr marL="1257300" lvl="2" eaLnBrk="1" hangingPunct="1">
              <a:lnSpc>
                <a:spcPct val="50000"/>
              </a:lnSpc>
            </a:pPr>
            <a:r>
              <a:rPr lang="en-US" smtClean="0"/>
              <a:t>Response and CPS</a:t>
            </a:r>
          </a:p>
          <a:p>
            <a:pPr marL="1257300" lvl="2" eaLnBrk="1" hangingPunct="1">
              <a:lnSpc>
                <a:spcPct val="100000"/>
              </a:lnSpc>
            </a:pPr>
            <a:r>
              <a:rPr lang="en-US" smtClean="0"/>
              <a:t>SMART Notebook: Basic, Intermediate, Advanced, Content Creation</a:t>
            </a:r>
          </a:p>
          <a:p>
            <a:pPr marL="1257300" lvl="2" eaLnBrk="1" hangingPunct="1">
              <a:lnSpc>
                <a:spcPct val="50000"/>
              </a:lnSpc>
            </a:pPr>
            <a:r>
              <a:rPr lang="en-US" smtClean="0"/>
              <a:t>WebQuests, Collaborative Tools, Movie Maker and Flip Cams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ChangeArrowheads="1"/>
          </p:cNvSpPr>
          <p:nvPr>
            <p:ph type="title"/>
          </p:nvPr>
        </p:nvSpPr>
        <p:spPr/>
        <p:txBody>
          <a:bodyPr/>
          <a:lstStyle/>
          <a:p>
            <a:pPr eaLnBrk="1" hangingPunct="1"/>
            <a:r>
              <a:rPr lang="en-US" smtClean="0"/>
              <a:t>going the distance	</a:t>
            </a:r>
          </a:p>
        </p:txBody>
      </p:sp>
      <p:sp>
        <p:nvSpPr>
          <p:cNvPr id="14339" name="Rectangle 2"/>
          <p:cNvSpPr>
            <a:spLocks noChangeArrowheads="1"/>
          </p:cNvSpPr>
          <p:nvPr>
            <p:ph type="body" idx="1"/>
          </p:nvPr>
        </p:nvSpPr>
        <p:spPr>
          <a:xfrm>
            <a:off x="406400" y="2971800"/>
            <a:ext cx="12293600" cy="6324600"/>
          </a:xfrm>
        </p:spPr>
        <p:txBody>
          <a:bodyPr/>
          <a:lstStyle/>
          <a:p>
            <a:pPr eaLnBrk="1" hangingPunct="1"/>
            <a:r>
              <a:rPr lang="en-US" smtClean="0"/>
              <a:t>Where are we going?</a:t>
            </a:r>
          </a:p>
          <a:p>
            <a:pPr eaLnBrk="1" hangingPunct="1"/>
            <a:r>
              <a:rPr lang="en-US" smtClean="0"/>
              <a:t>How will we get there?</a:t>
            </a:r>
          </a:p>
          <a:p>
            <a:pPr marL="812800" lvl="1" eaLnBrk="1" hangingPunct="1"/>
            <a:r>
              <a:rPr lang="en-US" smtClean="0"/>
              <a:t>Tandberg</a:t>
            </a:r>
          </a:p>
          <a:p>
            <a:pPr marL="812800" lvl="1" eaLnBrk="1" hangingPunct="1"/>
            <a:r>
              <a:rPr lang="en-US" smtClean="0"/>
              <a:t>MOVI</a:t>
            </a:r>
          </a:p>
          <a:p>
            <a:pPr marL="812800" lvl="1" eaLnBrk="1" hangingPunct="1"/>
            <a:r>
              <a:rPr lang="en-US" smtClean="0"/>
              <a:t>Skype</a:t>
            </a:r>
          </a:p>
        </p:txBody>
      </p:sp>
      <p:pic>
        <p:nvPicPr>
          <p:cNvPr id="14340" name="Picture 5" descr="Picture 4.png"/>
          <p:cNvPicPr>
            <a:picLocks noChangeAspect="1"/>
          </p:cNvPicPr>
          <p:nvPr/>
        </p:nvPicPr>
        <p:blipFill>
          <a:blip r:embed="rId3"/>
          <a:srcRect/>
          <a:stretch>
            <a:fillRect/>
          </a:stretch>
        </p:blipFill>
        <p:spPr bwMode="auto">
          <a:xfrm>
            <a:off x="5283200" y="4038600"/>
            <a:ext cx="6940550" cy="4572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ChangeArrowheads="1"/>
          </p:cNvSpPr>
          <p:nvPr>
            <p:ph type="title"/>
          </p:nvPr>
        </p:nvSpPr>
        <p:spPr/>
        <p:txBody>
          <a:bodyPr/>
          <a:lstStyle/>
          <a:p>
            <a:pPr eaLnBrk="1" hangingPunct="1"/>
            <a:r>
              <a:rPr lang="en-US" smtClean="0"/>
              <a:t>its a BIG Universe</a:t>
            </a:r>
          </a:p>
        </p:txBody>
      </p:sp>
      <p:sp>
        <p:nvSpPr>
          <p:cNvPr id="15363" name="Rectangle 2"/>
          <p:cNvSpPr>
            <a:spLocks noChangeArrowheads="1"/>
          </p:cNvSpPr>
          <p:nvPr>
            <p:ph type="body" idx="1"/>
          </p:nvPr>
        </p:nvSpPr>
        <p:spPr/>
        <p:txBody>
          <a:bodyPr/>
          <a:lstStyle/>
          <a:p>
            <a:pPr eaLnBrk="1" hangingPunct="1"/>
            <a:r>
              <a:rPr lang="en-US" smtClean="0"/>
              <a:t>2099 </a:t>
            </a:r>
            <a:r>
              <a:rPr lang="en-US" smtClean="0">
                <a:hlinkClick r:id="rId2"/>
              </a:rPr>
              <a:t>eBooks</a:t>
            </a:r>
            <a:endParaRPr lang="en-US" smtClean="0"/>
          </a:p>
          <a:p>
            <a:pPr marL="812800" lvl="1" eaLnBrk="1" hangingPunct="1"/>
            <a:r>
              <a:rPr lang="en-US" smtClean="0"/>
              <a:t>read and CREATE! from phone, iPad, computer, iPod Touch</a:t>
            </a:r>
          </a:p>
          <a:p>
            <a:pPr eaLnBrk="1" hangingPunct="1"/>
            <a:r>
              <a:rPr lang="en-US" smtClean="0"/>
              <a:t>Targets grades K - 8</a:t>
            </a:r>
          </a:p>
          <a:p>
            <a:pPr eaLnBrk="1" hangingPunct="1"/>
            <a:r>
              <a:rPr lang="en-US" smtClean="0"/>
              <a:t>AR books available</a:t>
            </a:r>
          </a:p>
          <a:p>
            <a:pPr eaLnBrk="1" hangingPunct="1"/>
            <a:r>
              <a:rPr lang="en-US" smtClean="0"/>
              <a:t>Thank you.....Title1</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Rectangle 1"/>
          <p:cNvSpPr>
            <a:spLocks noChangeArrowheads="1"/>
          </p:cNvSpPr>
          <p:nvPr>
            <p:ph type="title"/>
          </p:nvPr>
        </p:nvSpPr>
        <p:spPr/>
        <p:txBody>
          <a:bodyPr/>
          <a:lstStyle/>
          <a:p>
            <a:pPr eaLnBrk="1" hangingPunct="1"/>
            <a:r>
              <a:rPr lang="en-US" smtClean="0"/>
              <a:t>going to the DigiDrive</a:t>
            </a:r>
          </a:p>
        </p:txBody>
      </p:sp>
      <p:sp>
        <p:nvSpPr>
          <p:cNvPr id="16387" name="Rectangle 2"/>
          <p:cNvSpPr>
            <a:spLocks noChangeArrowheads="1"/>
          </p:cNvSpPr>
          <p:nvPr>
            <p:ph type="body" idx="1"/>
          </p:nvPr>
        </p:nvSpPr>
        <p:spPr/>
        <p:txBody>
          <a:bodyPr/>
          <a:lstStyle/>
          <a:p>
            <a:pPr eaLnBrk="1" hangingPunct="1"/>
            <a:endParaRPr lang="en-US" smtClean="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ChangeArrowheads="1"/>
          </p:cNvSpPr>
          <p:nvPr>
            <p:ph type="title"/>
          </p:nvPr>
        </p:nvSpPr>
        <p:spPr>
          <a:xfrm>
            <a:off x="355600" y="431800"/>
            <a:ext cx="12293600" cy="2044700"/>
          </a:xfrm>
        </p:spPr>
        <p:txBody>
          <a:bodyPr/>
          <a:lstStyle/>
          <a:p>
            <a:pPr eaLnBrk="1" hangingPunct="1"/>
            <a:r>
              <a:rPr lang="en-US" smtClean="0"/>
              <a:t>Student logins!!</a:t>
            </a:r>
          </a:p>
        </p:txBody>
      </p:sp>
      <p:sp>
        <p:nvSpPr>
          <p:cNvPr id="17411" name="Rectangle 2"/>
          <p:cNvSpPr>
            <a:spLocks noChangeArrowheads="1"/>
          </p:cNvSpPr>
          <p:nvPr>
            <p:ph type="body" idx="1"/>
          </p:nvPr>
        </p:nvSpPr>
        <p:spPr/>
        <p:txBody>
          <a:bodyPr/>
          <a:lstStyle/>
          <a:p>
            <a:pPr eaLnBrk="1" hangingPunct="1"/>
            <a:r>
              <a:rPr lang="en-US" smtClean="0"/>
              <a:t>Student logins are available and must be in use by October 1.</a:t>
            </a:r>
          </a:p>
          <a:p>
            <a:pPr eaLnBrk="1" hangingPunct="1"/>
            <a:r>
              <a:rPr lang="en-US" smtClean="0"/>
              <a:t>Lists of usernames and passwords generated by ITS </a:t>
            </a:r>
          </a:p>
          <a:p>
            <a:pPr marL="812800" lvl="1" eaLnBrk="1" hangingPunct="1"/>
            <a:r>
              <a:rPr lang="en-US" smtClean="0"/>
              <a:t>lists available by September 1 on Sharepoint</a:t>
            </a:r>
          </a:p>
          <a:p>
            <a:pPr marL="812800" lvl="1" eaLnBrk="1" hangingPunct="1"/>
            <a:r>
              <a:rPr lang="en-US" smtClean="0"/>
              <a:t>contact James McKinnis (</a:t>
            </a:r>
            <a:r>
              <a:rPr lang="en-US" u="sng" smtClean="0">
                <a:hlinkClick r:id="rId3"/>
              </a:rPr>
              <a:t>jmckinnis@mcpss.com</a:t>
            </a:r>
            <a:r>
              <a:rPr lang="en-US" smtClean="0"/>
              <a:t>)</a:t>
            </a:r>
          </a:p>
          <a:p>
            <a:pPr eaLnBrk="1" hangingPunct="1"/>
            <a:r>
              <a:rPr lang="en-US" smtClean="0"/>
              <a:t>Schools will be responsible for maintaining up-to-date lists</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ChangeArrowheads="1"/>
          </p:cNvSpPr>
          <p:nvPr>
            <p:ph type="title"/>
          </p:nvPr>
        </p:nvSpPr>
        <p:spPr/>
        <p:txBody>
          <a:bodyPr/>
          <a:lstStyle/>
          <a:p>
            <a:pPr eaLnBrk="1" hangingPunct="1"/>
            <a:r>
              <a:rPr lang="en-US" smtClean="0"/>
              <a:t>We have iPads, now what?</a:t>
            </a:r>
          </a:p>
        </p:txBody>
      </p:sp>
      <p:sp>
        <p:nvSpPr>
          <p:cNvPr id="18435" name="Rectangle 2"/>
          <p:cNvSpPr>
            <a:spLocks noChangeArrowheads="1"/>
          </p:cNvSpPr>
          <p:nvPr>
            <p:ph type="body" idx="1"/>
          </p:nvPr>
        </p:nvSpPr>
        <p:spPr/>
        <p:txBody>
          <a:bodyPr/>
          <a:lstStyle/>
          <a:p>
            <a:pPr eaLnBrk="1" hangingPunct="1"/>
            <a:r>
              <a:rPr lang="en-US" smtClean="0"/>
              <a:t>iPads must be set up to work with the MCPSS network by ITS</a:t>
            </a:r>
          </a:p>
          <a:p>
            <a:pPr eaLnBrk="1" hangingPunct="1"/>
            <a:r>
              <a:rPr lang="en-US" smtClean="0"/>
              <a:t>Apps cannot be purchased with Title 1 funds</a:t>
            </a:r>
          </a:p>
          <a:p>
            <a:pPr eaLnBrk="1" hangingPunct="1"/>
            <a:r>
              <a:rPr lang="en-US" u="sng" smtClean="0">
                <a:hlinkClick r:id="rId3"/>
              </a:rPr>
              <a:t>The Apple Volume License Purchase Program</a:t>
            </a:r>
            <a:endParaRPr lang="en-US" u="sng" smtClean="0"/>
          </a:p>
          <a:p>
            <a:pPr eaLnBrk="1" hangingPunct="1"/>
            <a:r>
              <a:rPr lang="en-US" smtClean="0"/>
              <a:t>There is a link with iPad app suggestions on the principal wiki</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ChangeArrowheads="1"/>
          </p:cNvSpPr>
          <p:nvPr>
            <p:ph type="title"/>
          </p:nvPr>
        </p:nvSpPr>
        <p:spPr/>
        <p:txBody>
          <a:bodyPr/>
          <a:lstStyle/>
          <a:p>
            <a:pPr eaLnBrk="1" hangingPunct="1"/>
            <a:r>
              <a:rPr lang="en-US" smtClean="0"/>
              <a:t>HELP!!</a:t>
            </a:r>
          </a:p>
        </p:txBody>
      </p:sp>
      <p:sp>
        <p:nvSpPr>
          <p:cNvPr id="19459" name="Rectangle 2"/>
          <p:cNvSpPr>
            <a:spLocks noChangeArrowheads="1"/>
          </p:cNvSpPr>
          <p:nvPr>
            <p:ph type="body" idx="1"/>
          </p:nvPr>
        </p:nvSpPr>
        <p:spPr/>
        <p:txBody>
          <a:bodyPr/>
          <a:lstStyle/>
          <a:p>
            <a:pPr eaLnBrk="1" hangingPunct="1"/>
            <a:r>
              <a:rPr lang="en-US" smtClean="0"/>
              <a:t>Thank you for your support</a:t>
            </a:r>
          </a:p>
          <a:p>
            <a:pPr eaLnBrk="1" hangingPunct="1"/>
            <a:r>
              <a:rPr lang="en-US" smtClean="0"/>
              <a:t>Calls taken from TST and Principal only, thank you</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p:cNvSpPr>
            <a:spLocks noChangeArrowheads="1"/>
          </p:cNvSpPr>
          <p:nvPr>
            <p:ph type="title"/>
          </p:nvPr>
        </p:nvSpPr>
        <p:spPr/>
        <p:txBody>
          <a:bodyPr/>
          <a:lstStyle/>
          <a:p>
            <a:pPr eaLnBrk="1" hangingPunct="1"/>
            <a:r>
              <a:rPr lang="en-US" smtClean="0"/>
              <a:t>SMART things you should know</a:t>
            </a:r>
          </a:p>
        </p:txBody>
      </p:sp>
      <p:sp>
        <p:nvSpPr>
          <p:cNvPr id="20483" name="Rectangle 2"/>
          <p:cNvSpPr>
            <a:spLocks noChangeArrowheads="1"/>
          </p:cNvSpPr>
          <p:nvPr>
            <p:ph type="body" idx="1"/>
          </p:nvPr>
        </p:nvSpPr>
        <p:spPr/>
        <p:txBody>
          <a:bodyPr/>
          <a:lstStyle/>
          <a:p>
            <a:pPr eaLnBrk="1" hangingPunct="1"/>
            <a:r>
              <a:rPr lang="en-US" smtClean="0"/>
              <a:t>Warranty</a:t>
            </a:r>
          </a:p>
          <a:p>
            <a:pPr lvl="1" eaLnBrk="1" hangingPunct="1"/>
            <a:r>
              <a:rPr lang="en-US" smtClean="0">
                <a:hlinkClick r:id="rId3" action="ppaction://hlinkfile"/>
              </a:rPr>
              <a:t>SMART Board Install Check Sheet</a:t>
            </a:r>
            <a:endParaRPr lang="en-US" smtClean="0"/>
          </a:p>
          <a:p>
            <a:pPr eaLnBrk="1" hangingPunct="1"/>
            <a:r>
              <a:rPr lang="en-US" smtClean="0"/>
              <a:t>Cleanliness is next to Godliness</a:t>
            </a:r>
          </a:p>
          <a:p>
            <a:pPr eaLnBrk="1" hangingPunct="1"/>
            <a:r>
              <a:rPr lang="en-US" smtClean="0"/>
              <a:t>Are you registered?</a:t>
            </a: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Title &amp; Subtitle">
  <a:themeElements>
    <a:clrScheme name="">
      <a:dk1>
        <a:srgbClr val="243750"/>
      </a:dk1>
      <a:lt1>
        <a:srgbClr val="DBC8AF"/>
      </a:lt1>
      <a:dk2>
        <a:srgbClr val="000000"/>
      </a:dk2>
      <a:lt2>
        <a:srgbClr val="808080"/>
      </a:lt2>
      <a:accent1>
        <a:srgbClr val="6682AA"/>
      </a:accent1>
      <a:accent2>
        <a:srgbClr val="333399"/>
      </a:accent2>
      <a:accent3>
        <a:srgbClr val="EAE0D4"/>
      </a:accent3>
      <a:accent4>
        <a:srgbClr val="1D2D43"/>
      </a:accent4>
      <a:accent5>
        <a:srgbClr val="B8C1D2"/>
      </a:accent5>
      <a:accent6>
        <a:srgbClr val="2D2D8A"/>
      </a:accent6>
      <a:hlink>
        <a:srgbClr val="009999"/>
      </a:hlink>
      <a:folHlink>
        <a:srgbClr val="99CC00"/>
      </a:folHlink>
    </a:clrScheme>
    <a:fontScheme name="Title &amp; Subtitle">
      <a:majorFont>
        <a:latin typeface="Didot"/>
        <a:ea typeface="ヒラギノ明朝 ProN W3"/>
        <a:cs typeface="ヒラギノ明朝 ProN W3"/>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spDef>
    <a:ln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Left">
  <a:themeElements>
    <a:clrScheme name="">
      <a:dk1>
        <a:srgbClr val="243750"/>
      </a:dk1>
      <a:lt1>
        <a:srgbClr val="DBC8AF"/>
      </a:lt1>
      <a:dk2>
        <a:srgbClr val="000000"/>
      </a:dk2>
      <a:lt2>
        <a:srgbClr val="808080"/>
      </a:lt2>
      <a:accent1>
        <a:srgbClr val="6682AA"/>
      </a:accent1>
      <a:accent2>
        <a:srgbClr val="333399"/>
      </a:accent2>
      <a:accent3>
        <a:srgbClr val="EAE0D4"/>
      </a:accent3>
      <a:accent4>
        <a:srgbClr val="1D2D43"/>
      </a:accent4>
      <a:accent5>
        <a:srgbClr val="B8C1D2"/>
      </a:accent5>
      <a:accent6>
        <a:srgbClr val="2D2D8A"/>
      </a:accent6>
      <a:hlink>
        <a:srgbClr val="009999"/>
      </a:hlink>
      <a:folHlink>
        <a:srgbClr val="99CC00"/>
      </a:folHlink>
    </a:clrScheme>
    <a:fontScheme name="Title &amp; Bullets - Left">
      <a:majorFont>
        <a:latin typeface="Didot"/>
        <a:ea typeface="ヒラギノ明朝 ProN W3"/>
        <a:cs typeface="ヒラギノ明朝 ProN W3"/>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spDef>
    <a:ln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
      <a:dk1>
        <a:srgbClr val="243750"/>
      </a:dk1>
      <a:lt1>
        <a:srgbClr val="DBC8AF"/>
      </a:lt1>
      <a:dk2>
        <a:srgbClr val="000000"/>
      </a:dk2>
      <a:lt2>
        <a:srgbClr val="808080"/>
      </a:lt2>
      <a:accent1>
        <a:srgbClr val="6682AA"/>
      </a:accent1>
      <a:accent2>
        <a:srgbClr val="333399"/>
      </a:accent2>
      <a:accent3>
        <a:srgbClr val="EAE0D4"/>
      </a:accent3>
      <a:accent4>
        <a:srgbClr val="1D2D43"/>
      </a:accent4>
      <a:accent5>
        <a:srgbClr val="B8C1D2"/>
      </a:accent5>
      <a:accent6>
        <a:srgbClr val="2D2D8A"/>
      </a:accent6>
      <a:hlink>
        <a:srgbClr val="009999"/>
      </a:hlink>
      <a:folHlink>
        <a:srgbClr val="99CC00"/>
      </a:folHlink>
    </a:clrScheme>
    <a:fontScheme name="Title, Bullets &amp; Photo">
      <a:majorFont>
        <a:latin typeface="Didot"/>
        <a:ea typeface="ヒラギノ明朝 ProN W3"/>
        <a:cs typeface="ヒラギノ明朝 ProN W3"/>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spDef>
    <a:ln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Photo - 2 Up">
  <a:themeElements>
    <a:clrScheme name="">
      <a:dk1>
        <a:srgbClr val="243750"/>
      </a:dk1>
      <a:lt1>
        <a:srgbClr val="DBC8AF"/>
      </a:lt1>
      <a:dk2>
        <a:srgbClr val="000000"/>
      </a:dk2>
      <a:lt2>
        <a:srgbClr val="808080"/>
      </a:lt2>
      <a:accent1>
        <a:srgbClr val="6682AA"/>
      </a:accent1>
      <a:accent2>
        <a:srgbClr val="333399"/>
      </a:accent2>
      <a:accent3>
        <a:srgbClr val="EAE0D4"/>
      </a:accent3>
      <a:accent4>
        <a:srgbClr val="1D2D43"/>
      </a:accent4>
      <a:accent5>
        <a:srgbClr val="B8C1D2"/>
      </a:accent5>
      <a:accent6>
        <a:srgbClr val="2D2D8A"/>
      </a:accent6>
      <a:hlink>
        <a:srgbClr val="009999"/>
      </a:hlink>
      <a:folHlink>
        <a:srgbClr val="99CC00"/>
      </a:folHlink>
    </a:clrScheme>
    <a:fontScheme name="Photo - 2 Up">
      <a:majorFont>
        <a:latin typeface="Didot"/>
        <a:ea typeface="ヒラギノ明朝 ProN W3"/>
        <a:cs typeface="ヒラギノ明朝 ProN W3"/>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spDef>
    <a:ln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lnDef>
  </a:objectDefaults>
  <a:extraClrSchemeLst>
    <a:extraClrScheme>
      <a:clrScheme name="Photo - 2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Title - Top">
  <a:themeElements>
    <a:clrScheme name="">
      <a:dk1>
        <a:srgbClr val="243750"/>
      </a:dk1>
      <a:lt1>
        <a:srgbClr val="DBC8AF"/>
      </a:lt1>
      <a:dk2>
        <a:srgbClr val="000000"/>
      </a:dk2>
      <a:lt2>
        <a:srgbClr val="808080"/>
      </a:lt2>
      <a:accent1>
        <a:srgbClr val="6682AA"/>
      </a:accent1>
      <a:accent2>
        <a:srgbClr val="333399"/>
      </a:accent2>
      <a:accent3>
        <a:srgbClr val="EAE0D4"/>
      </a:accent3>
      <a:accent4>
        <a:srgbClr val="1D2D43"/>
      </a:accent4>
      <a:accent5>
        <a:srgbClr val="B8C1D2"/>
      </a:accent5>
      <a:accent6>
        <a:srgbClr val="2D2D8A"/>
      </a:accent6>
      <a:hlink>
        <a:srgbClr val="009999"/>
      </a:hlink>
      <a:folHlink>
        <a:srgbClr val="99CC00"/>
      </a:folHlink>
    </a:clrScheme>
    <a:fontScheme name="Title - Top">
      <a:majorFont>
        <a:latin typeface="Didot"/>
        <a:ea typeface="ヒラギノ明朝 ProN W3"/>
        <a:cs typeface="ヒラギノ明朝 ProN W3"/>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spDef>
    <a:ln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itle &amp; Bullets">
  <a:themeElements>
    <a:clrScheme name="">
      <a:dk1>
        <a:srgbClr val="243750"/>
      </a:dk1>
      <a:lt1>
        <a:srgbClr val="DBC8AF"/>
      </a:lt1>
      <a:dk2>
        <a:srgbClr val="000000"/>
      </a:dk2>
      <a:lt2>
        <a:srgbClr val="808080"/>
      </a:lt2>
      <a:accent1>
        <a:srgbClr val="6682AA"/>
      </a:accent1>
      <a:accent2>
        <a:srgbClr val="333399"/>
      </a:accent2>
      <a:accent3>
        <a:srgbClr val="EAE0D4"/>
      </a:accent3>
      <a:accent4>
        <a:srgbClr val="1D2D43"/>
      </a:accent4>
      <a:accent5>
        <a:srgbClr val="B8C1D2"/>
      </a:accent5>
      <a:accent6>
        <a:srgbClr val="2D2D8A"/>
      </a:accent6>
      <a:hlink>
        <a:srgbClr val="009999"/>
      </a:hlink>
      <a:folHlink>
        <a:srgbClr val="99CC00"/>
      </a:folHlink>
    </a:clrScheme>
    <a:fontScheme name="Title &amp; Bullets">
      <a:majorFont>
        <a:latin typeface="Didot"/>
        <a:ea typeface="ヒラギノ明朝 ProN W3"/>
        <a:cs typeface="ヒラギノ明朝 ProN W3"/>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spDef>
    <a:ln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ank">
  <a:themeElements>
    <a:clrScheme name="">
      <a:dk1>
        <a:srgbClr val="243750"/>
      </a:dk1>
      <a:lt1>
        <a:srgbClr val="DBC8AF"/>
      </a:lt1>
      <a:dk2>
        <a:srgbClr val="000000"/>
      </a:dk2>
      <a:lt2>
        <a:srgbClr val="808080"/>
      </a:lt2>
      <a:accent1>
        <a:srgbClr val="6682AA"/>
      </a:accent1>
      <a:accent2>
        <a:srgbClr val="333399"/>
      </a:accent2>
      <a:accent3>
        <a:srgbClr val="EAE0D4"/>
      </a:accent3>
      <a:accent4>
        <a:srgbClr val="1D2D43"/>
      </a:accent4>
      <a:accent5>
        <a:srgbClr val="B8C1D2"/>
      </a:accent5>
      <a:accent6>
        <a:srgbClr val="2D2D8A"/>
      </a:accent6>
      <a:hlink>
        <a:srgbClr val="009999"/>
      </a:hlink>
      <a:folHlink>
        <a:srgbClr val="99CC00"/>
      </a:folHlink>
    </a:clrScheme>
    <a:fontScheme name="Blank">
      <a:majorFont>
        <a:latin typeface="Didot"/>
        <a:ea typeface="ヒラギノ明朝 ProN W3"/>
        <a:cs typeface="ヒラギノ明朝 ProN W3"/>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spDef>
    <a:ln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Horizontal">
  <a:themeElements>
    <a:clrScheme name="">
      <a:dk1>
        <a:srgbClr val="243750"/>
      </a:dk1>
      <a:lt1>
        <a:srgbClr val="DBC8AF"/>
      </a:lt1>
      <a:dk2>
        <a:srgbClr val="000000"/>
      </a:dk2>
      <a:lt2>
        <a:srgbClr val="808080"/>
      </a:lt2>
      <a:accent1>
        <a:srgbClr val="6682AA"/>
      </a:accent1>
      <a:accent2>
        <a:srgbClr val="333399"/>
      </a:accent2>
      <a:accent3>
        <a:srgbClr val="EAE0D4"/>
      </a:accent3>
      <a:accent4>
        <a:srgbClr val="1D2D43"/>
      </a:accent4>
      <a:accent5>
        <a:srgbClr val="B8C1D2"/>
      </a:accent5>
      <a:accent6>
        <a:srgbClr val="2D2D8A"/>
      </a:accent6>
      <a:hlink>
        <a:srgbClr val="009999"/>
      </a:hlink>
      <a:folHlink>
        <a:srgbClr val="99CC00"/>
      </a:folHlink>
    </a:clrScheme>
    <a:fontScheme name="Photo - Horizontal">
      <a:majorFont>
        <a:latin typeface="Didot"/>
        <a:ea typeface="ヒラギノ明朝 ProN W3"/>
        <a:cs typeface="ヒラギノ明朝 ProN W3"/>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spDef>
    <a:ln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
      <a:dk1>
        <a:srgbClr val="243750"/>
      </a:dk1>
      <a:lt1>
        <a:srgbClr val="DBC8AF"/>
      </a:lt1>
      <a:dk2>
        <a:srgbClr val="000000"/>
      </a:dk2>
      <a:lt2>
        <a:srgbClr val="808080"/>
      </a:lt2>
      <a:accent1>
        <a:srgbClr val="6682AA"/>
      </a:accent1>
      <a:accent2>
        <a:srgbClr val="333399"/>
      </a:accent2>
      <a:accent3>
        <a:srgbClr val="EAE0D4"/>
      </a:accent3>
      <a:accent4>
        <a:srgbClr val="1D2D43"/>
      </a:accent4>
      <a:accent5>
        <a:srgbClr val="B8C1D2"/>
      </a:accent5>
      <a:accent6>
        <a:srgbClr val="2D2D8A"/>
      </a:accent6>
      <a:hlink>
        <a:srgbClr val="009999"/>
      </a:hlink>
      <a:folHlink>
        <a:srgbClr val="99CC00"/>
      </a:folHlink>
    </a:clrScheme>
    <a:fontScheme name="Photo - Vertical">
      <a:majorFont>
        <a:latin typeface="Didot"/>
        <a:ea typeface="ヒラギノ明朝 ProN W3"/>
        <a:cs typeface="ヒラギノ明朝 ProN W3"/>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spDef>
    <a:ln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ullets">
  <a:themeElements>
    <a:clrScheme name="">
      <a:dk1>
        <a:srgbClr val="243750"/>
      </a:dk1>
      <a:lt1>
        <a:srgbClr val="DBC8AF"/>
      </a:lt1>
      <a:dk2>
        <a:srgbClr val="000000"/>
      </a:dk2>
      <a:lt2>
        <a:srgbClr val="808080"/>
      </a:lt2>
      <a:accent1>
        <a:srgbClr val="6682AA"/>
      </a:accent1>
      <a:accent2>
        <a:srgbClr val="333399"/>
      </a:accent2>
      <a:accent3>
        <a:srgbClr val="EAE0D4"/>
      </a:accent3>
      <a:accent4>
        <a:srgbClr val="1D2D43"/>
      </a:accent4>
      <a:accent5>
        <a:srgbClr val="B8C1D2"/>
      </a:accent5>
      <a:accent6>
        <a:srgbClr val="2D2D8A"/>
      </a:accent6>
      <a:hlink>
        <a:srgbClr val="009999"/>
      </a:hlink>
      <a:folHlink>
        <a:srgbClr val="99CC00"/>
      </a:folHlink>
    </a:clrScheme>
    <a:fontScheme name="Bullets">
      <a:majorFont>
        <a:latin typeface="Didot"/>
        <a:ea typeface="ヒラギノ明朝 ProN W3"/>
        <a:cs typeface="ヒラギノ明朝 ProN W3"/>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spDef>
    <a:ln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itle - Center">
  <a:themeElements>
    <a:clrScheme name="">
      <a:dk1>
        <a:srgbClr val="243750"/>
      </a:dk1>
      <a:lt1>
        <a:srgbClr val="DBC8AF"/>
      </a:lt1>
      <a:dk2>
        <a:srgbClr val="000000"/>
      </a:dk2>
      <a:lt2>
        <a:srgbClr val="808080"/>
      </a:lt2>
      <a:accent1>
        <a:srgbClr val="6682AA"/>
      </a:accent1>
      <a:accent2>
        <a:srgbClr val="333399"/>
      </a:accent2>
      <a:accent3>
        <a:srgbClr val="EAE0D4"/>
      </a:accent3>
      <a:accent4>
        <a:srgbClr val="1D2D43"/>
      </a:accent4>
      <a:accent5>
        <a:srgbClr val="B8C1D2"/>
      </a:accent5>
      <a:accent6>
        <a:srgbClr val="2D2D8A"/>
      </a:accent6>
      <a:hlink>
        <a:srgbClr val="009999"/>
      </a:hlink>
      <a:folHlink>
        <a:srgbClr val="99CC00"/>
      </a:folHlink>
    </a:clrScheme>
    <a:fontScheme name="Title - Center">
      <a:majorFont>
        <a:latin typeface="Didot"/>
        <a:ea typeface="ヒラギノ明朝 ProN W3"/>
        <a:cs typeface="ヒラギノ明朝 ProN W3"/>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spDef>
    <a:ln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Right">
  <a:themeElements>
    <a:clrScheme name="">
      <a:dk1>
        <a:srgbClr val="243750"/>
      </a:dk1>
      <a:lt1>
        <a:srgbClr val="DBC8AF"/>
      </a:lt1>
      <a:dk2>
        <a:srgbClr val="000000"/>
      </a:dk2>
      <a:lt2>
        <a:srgbClr val="808080"/>
      </a:lt2>
      <a:accent1>
        <a:srgbClr val="6682AA"/>
      </a:accent1>
      <a:accent2>
        <a:srgbClr val="333399"/>
      </a:accent2>
      <a:accent3>
        <a:srgbClr val="EAE0D4"/>
      </a:accent3>
      <a:accent4>
        <a:srgbClr val="1D2D43"/>
      </a:accent4>
      <a:accent5>
        <a:srgbClr val="B8C1D2"/>
      </a:accent5>
      <a:accent6>
        <a:srgbClr val="2D2D8A"/>
      </a:accent6>
      <a:hlink>
        <a:srgbClr val="009999"/>
      </a:hlink>
      <a:folHlink>
        <a:srgbClr val="99CC00"/>
      </a:folHlink>
    </a:clrScheme>
    <a:fontScheme name="Title &amp; Bullets - Right">
      <a:majorFont>
        <a:latin typeface="Didot"/>
        <a:ea typeface="ヒラギノ明朝 ProN W3"/>
        <a:cs typeface="ヒラギノ明朝 ProN W3"/>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spDef>
    <a:ln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
      <a:dk1>
        <a:srgbClr val="243750"/>
      </a:dk1>
      <a:lt1>
        <a:srgbClr val="DBC8AF"/>
      </a:lt1>
      <a:dk2>
        <a:srgbClr val="000000"/>
      </a:dk2>
      <a:lt2>
        <a:srgbClr val="808080"/>
      </a:lt2>
      <a:accent1>
        <a:srgbClr val="6682AA"/>
      </a:accent1>
      <a:accent2>
        <a:srgbClr val="333399"/>
      </a:accent2>
      <a:accent3>
        <a:srgbClr val="EAE0D4"/>
      </a:accent3>
      <a:accent4>
        <a:srgbClr val="1D2D43"/>
      </a:accent4>
      <a:accent5>
        <a:srgbClr val="B8C1D2"/>
      </a:accent5>
      <a:accent6>
        <a:srgbClr val="2D2D8A"/>
      </a:accent6>
      <a:hlink>
        <a:srgbClr val="009999"/>
      </a:hlink>
      <a:folHlink>
        <a:srgbClr val="99CC00"/>
      </a:folHlink>
    </a:clrScheme>
    <a:fontScheme name="Title &amp; Bullets - 2 Column">
      <a:majorFont>
        <a:latin typeface="Didot"/>
        <a:ea typeface="ヒラギノ明朝 ProN W3"/>
        <a:cs typeface="ヒラギノ明朝 ProN W3"/>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spDef>
    <a:lnDef>
      <a:spPr bwMode="auto">
        <a:xfrm>
          <a:off x="0" y="0"/>
          <a:ext cx="1" cy="1"/>
        </a:xfrm>
        <a:custGeom>
          <a:avLst/>
          <a:gdLst/>
          <a:ahLst/>
          <a:cxnLst/>
          <a:rect l="0" t="0" r="0" b="0"/>
          <a:pathLst/>
        </a:custGeom>
        <a:solidFill>
          <a:srgbClr val="6682AA"/>
        </a:solid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243750"/>
            </a:solidFill>
            <a:effectLst/>
            <a:latin typeface="Palatino" pitchFamily="-111" charset="0"/>
            <a:ea typeface="ヒラギノ明朝 ProN W3" pitchFamily="-111" charset="-128"/>
            <a:cs typeface="ヒラギノ明朝 ProN W3" pitchFamily="-111" charset="-128"/>
            <a:sym typeface="Palatino" pitchFamily="-111"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217</TotalTime>
  <Pages>0</Pages>
  <Words>1488</Words>
  <Characters>0</Characters>
  <Application>Microsoft Office PowerPoint</Application>
  <PresentationFormat>Custom</PresentationFormat>
  <Lines>0</Lines>
  <Paragraphs>157</Paragraphs>
  <Slides>15</Slides>
  <Notes>10</Notes>
  <HiddenSlides>1</HiddenSlides>
  <MMClips>0</MMClips>
  <ScaleCrop>false</ScaleCrop>
  <HeadingPairs>
    <vt:vector size="6" baseType="variant">
      <vt:variant>
        <vt:lpstr>Fonts Used</vt:lpstr>
      </vt:variant>
      <vt:variant>
        <vt:i4>8</vt:i4>
      </vt:variant>
      <vt:variant>
        <vt:lpstr>Theme</vt:lpstr>
      </vt:variant>
      <vt:variant>
        <vt:i4>13</vt:i4>
      </vt:variant>
      <vt:variant>
        <vt:lpstr>Slide Titles</vt:lpstr>
      </vt:variant>
      <vt:variant>
        <vt:i4>15</vt:i4>
      </vt:variant>
    </vt:vector>
  </HeadingPairs>
  <TitlesOfParts>
    <vt:vector size="36" baseType="lpstr">
      <vt:lpstr>Palatino</vt:lpstr>
      <vt:lpstr>ヒラギノ明朝 ProN W3</vt:lpstr>
      <vt:lpstr>Arial</vt:lpstr>
      <vt:lpstr>Didot</vt:lpstr>
      <vt:lpstr>ＭＳ Ｐゴシック</vt:lpstr>
      <vt:lpstr>Zapf Dingbats</vt:lpstr>
      <vt:lpstr>Helvetica</vt:lpstr>
      <vt:lpstr>Lucida Grande</vt:lpstr>
      <vt:lpstr>Title &amp; Subtitle</vt:lpstr>
      <vt:lpstr>Title &amp; Bullets</vt:lpstr>
      <vt:lpstr>Blank</vt:lpstr>
      <vt:lpstr>Photo - Horizontal</vt:lpstr>
      <vt:lpstr>Photo - Vertical</vt:lpstr>
      <vt:lpstr>Bullets</vt:lpstr>
      <vt:lpstr>Title - Center</vt:lpstr>
      <vt:lpstr>Title &amp; Bullets - Right</vt:lpstr>
      <vt:lpstr>Title &amp; Bullets - 2 Column</vt:lpstr>
      <vt:lpstr>Title &amp; Bullets - Left</vt:lpstr>
      <vt:lpstr>Title, Bullets &amp; Photo</vt:lpstr>
      <vt:lpstr>Photo - 2 Up</vt:lpstr>
      <vt:lpstr>Title - Top</vt:lpstr>
      <vt:lpstr>Updates from Technology</vt:lpstr>
      <vt:lpstr>Summertime and the livin’ is easy.</vt:lpstr>
      <vt:lpstr>going the distance </vt:lpstr>
      <vt:lpstr>its a BIG Universe</vt:lpstr>
      <vt:lpstr>going to the DigiDrive</vt:lpstr>
      <vt:lpstr>Student logins!!</vt:lpstr>
      <vt:lpstr>We have iPads, now what?</vt:lpstr>
      <vt:lpstr>HELP!!</vt:lpstr>
      <vt:lpstr>SMART things you should know</vt:lpstr>
      <vt:lpstr>Enabled, Engaged and Empowered</vt:lpstr>
      <vt:lpstr>what does it all mean??</vt:lpstr>
      <vt:lpstr>the new 3 Es of Education</vt:lpstr>
      <vt:lpstr>and, don’t forget IMPACT</vt:lpstr>
      <vt:lpstr>next..... </vt:lpstr>
      <vt:lpstr>Questions from the floor??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Updates from Technology</dc:title>
  <dc:subject/>
  <dc:creator/>
  <cp:keywords/>
  <dc:description/>
  <cp:lastModifiedBy>aheitman</cp:lastModifiedBy>
  <cp:revision>16</cp:revision>
  <dcterms:created xsi:type="dcterms:W3CDTF">2011-05-03T15:10:57Z</dcterms:created>
  <dcterms:modified xsi:type="dcterms:W3CDTF">2011-05-03T17:27:41Z</dcterms:modified>
</cp:coreProperties>
</file>